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72" r:id="rId4"/>
    <p:sldId id="264" r:id="rId5"/>
    <p:sldId id="281" r:id="rId6"/>
    <p:sldId id="265" r:id="rId7"/>
    <p:sldId id="275" r:id="rId8"/>
    <p:sldId id="276" r:id="rId9"/>
    <p:sldId id="268" r:id="rId10"/>
    <p:sldId id="278" r:id="rId11"/>
    <p:sldId id="277" r:id="rId12"/>
    <p:sldId id="279" r:id="rId13"/>
    <p:sldId id="280" r:id="rId1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416D"/>
    <a:srgbClr val="7EC234"/>
    <a:srgbClr val="024974"/>
    <a:srgbClr val="0481CE"/>
    <a:srgbClr val="F8F8F8"/>
    <a:srgbClr val="ED7D31"/>
    <a:srgbClr val="78370A"/>
    <a:srgbClr val="AD4F0F"/>
    <a:srgbClr val="111111"/>
    <a:srgbClr val="0955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595"/>
  </p:normalViewPr>
  <p:slideViewPr>
    <p:cSldViewPr snapToGrid="0" snapToObjects="1">
      <p:cViewPr varScale="1">
        <p:scale>
          <a:sx n="114" d="100"/>
          <a:sy n="114" d="100"/>
        </p:scale>
        <p:origin x="438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5005C1A-5F65-F440-9737-8896096CA4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CAABB7E-922B-B04C-B3F9-A1F84AC96D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8968116-7847-DA45-8C39-012D54F6E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93A31-7C24-6A4F-BC19-311ACCC12C95}" type="datetimeFigureOut">
              <a:rPr lang="en-US" smtClean="0"/>
              <a:t>9/11/2019</a:t>
            </a:fld>
            <a:endParaRPr lang="en-US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0578895-9DF9-2C41-961D-B9F26146B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64FC883-F5A2-FB49-8C22-D97CA114F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3BD0E-3AB1-8241-BCC0-966B554E9B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72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78A72F3-D1A5-3146-85C4-2AE011B47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BCFFE525-D964-FE41-8F53-F0E2E8BE74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05185AF-CBA8-9144-9C0D-BDBB63FA9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93A31-7C24-6A4F-BC19-311ACCC12C95}" type="datetimeFigureOut">
              <a:rPr lang="en-US" smtClean="0"/>
              <a:t>9/11/2019</a:t>
            </a:fld>
            <a:endParaRPr lang="en-US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D2F1487-7B80-0E48-9E36-97910B0CD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C446AC2-E31F-8F48-98E1-58805B380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3BD0E-3AB1-8241-BCC0-966B554E9B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715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FEBF9970-AAB5-104D-A25B-883693971C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3EDF4FBD-B05C-5D43-A20B-EEC25835EB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FF183AD-12F3-4642-84FC-E7A6FCE24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93A31-7C24-6A4F-BC19-311ACCC12C95}" type="datetimeFigureOut">
              <a:rPr lang="en-US" smtClean="0"/>
              <a:t>9/11/2019</a:t>
            </a:fld>
            <a:endParaRPr lang="en-US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2FF1F64-9E84-964E-BBAE-542ABA620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D100D90-6C4D-E841-958B-4B752DDA5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3BD0E-3AB1-8241-BCC0-966B554E9B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925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A13B513-B090-6A4F-B9D1-4A3029580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79BF650-D0EE-D243-8DE8-9D369D3172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BE64BB2-9110-5042-865B-2CE3A68D2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93A31-7C24-6A4F-BC19-311ACCC12C95}" type="datetimeFigureOut">
              <a:rPr lang="en-US" smtClean="0"/>
              <a:t>9/11/2019</a:t>
            </a:fld>
            <a:endParaRPr lang="en-US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8B43CC6-2065-2947-A206-EDCA63113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295147-1E5A-B748-B97D-6502CE9C8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3BD0E-3AB1-8241-BCC0-966B554E9B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400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D619AB4-D3D1-B548-9586-BD56DDC23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05105C0-80F7-CE42-AA29-9F792C08B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B8C74CC-F503-2648-857C-953DC952E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93A31-7C24-6A4F-BC19-311ACCC12C95}" type="datetimeFigureOut">
              <a:rPr lang="en-US" smtClean="0"/>
              <a:t>9/11/2019</a:t>
            </a:fld>
            <a:endParaRPr lang="en-US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691118E-011D-564E-AC55-C7123B31A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6EB6D4A-DAC7-704B-AE2B-7252CA2C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3BD0E-3AB1-8241-BCC0-966B554E9B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924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8D1901F-4186-B24D-8CB9-4C9861FAE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1E03B71-5DF5-8E4A-8058-30D72BBB3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E0EEBE8-5078-0245-9DD1-16722B70D9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965DFDDC-3716-1843-90BD-811D3959A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93A31-7C24-6A4F-BC19-311ACCC12C95}" type="datetimeFigureOut">
              <a:rPr lang="en-US" smtClean="0"/>
              <a:t>9/11/2019</a:t>
            </a:fld>
            <a:endParaRPr lang="en-US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744672E-D9BF-4C45-A3F9-07AA50886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C7E71DF-CB1B-034D-BE22-01416EA78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3BD0E-3AB1-8241-BCC0-966B554E9B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807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CE055F9-6D70-A14C-A1A5-1E785BD7F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CA3B06B-7D06-5940-B2CB-75A18599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9EBB870-E5A6-C947-9218-E753DB8F1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23D5EA2-4CF2-7F47-BAE2-522A9F9DEB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23AFF49E-DAED-974A-B78F-C7064B8A05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FE24EA9E-B722-7646-BE45-1FE0A9648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93A31-7C24-6A4F-BC19-311ACCC12C95}" type="datetimeFigureOut">
              <a:rPr lang="en-US" smtClean="0"/>
              <a:t>9/11/2019</a:t>
            </a:fld>
            <a:endParaRPr lang="en-US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D3711764-C0FC-A34F-A2BB-840976D73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064BD0FD-82D7-6147-92F9-50D4913CC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3BD0E-3AB1-8241-BCC0-966B554E9B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44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A4BF63D-0E7F-1C46-90A2-03FB585D3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3E98B91-BF92-CC4A-B0A0-C20A20A6F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93A31-7C24-6A4F-BC19-311ACCC12C95}" type="datetimeFigureOut">
              <a:rPr lang="en-US" smtClean="0"/>
              <a:t>9/11/2019</a:t>
            </a:fld>
            <a:endParaRPr lang="en-US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AF075A9-2510-8D47-8451-BEE285939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7DD3C82-7768-674A-A101-E9204B34E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3BD0E-3AB1-8241-BCC0-966B554E9B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958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958ABD38-BE3B-1140-863A-41D2CBAF9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93A31-7C24-6A4F-BC19-311ACCC12C95}" type="datetimeFigureOut">
              <a:rPr lang="en-US" smtClean="0"/>
              <a:t>9/11/2019</a:t>
            </a:fld>
            <a:endParaRPr lang="en-US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EC22AE0-C969-E64E-9CE4-FF0442D78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39FD778-923B-724B-ACC9-4E6F0B98D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3BD0E-3AB1-8241-BCC0-966B554E9B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252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37BFA42-FD67-EE40-8265-0CBE5C298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20187A2-D0EC-9D40-8C4B-848C86CA3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1FE7226-6625-A942-828D-A45C12FF12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DCE883A-D8B5-D940-B3D9-CCF2D3B54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93A31-7C24-6A4F-BC19-311ACCC12C95}" type="datetimeFigureOut">
              <a:rPr lang="en-US" smtClean="0"/>
              <a:t>9/11/2019</a:t>
            </a:fld>
            <a:endParaRPr lang="en-US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00943FB-409C-024A-8EDD-7AEFAD663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BEEB606-BCD4-EA4A-9AD4-047E76632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3BD0E-3AB1-8241-BCC0-966B554E9B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15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A0F963-6BAE-9646-9E93-31EEF8292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E6DBEA94-CB34-0241-94D3-0162A88A1F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7FB4EBB-F7B9-0C4C-9706-870FAA9E4E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5DA6277-EFD9-1048-9C96-844DE4405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93A31-7C24-6A4F-BC19-311ACCC12C95}" type="datetimeFigureOut">
              <a:rPr lang="en-US" smtClean="0"/>
              <a:t>9/11/2019</a:t>
            </a:fld>
            <a:endParaRPr lang="en-US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19762E3-FC1B-624B-B9F6-1CA2C3E62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90AA34B-B6E2-7347-8741-8F21B4016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3BD0E-3AB1-8241-BCC0-966B554E9B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411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E7B162AF-D83D-D645-9D33-F254B7B56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E0FA1DF-04D8-7946-BE38-E13378084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13AFF43-CEAD-B547-BC42-8CEBB4205A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93A31-7C24-6A4F-BC19-311ACCC12C95}" type="datetimeFigureOut">
              <a:rPr lang="en-US" smtClean="0"/>
              <a:t>9/11/2019</a:t>
            </a:fld>
            <a:endParaRPr lang="en-US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AF5D19D-09A6-4F47-AAB1-3026C4A51F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3D275DD-D7A1-364E-9FD0-F97FEDAAF2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3BD0E-3AB1-8241-BCC0-966B554E9B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281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openxmlformats.org/officeDocument/2006/relationships/image" Target="../media/image19.jp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hidden="1">
            <a:extLst>
              <a:ext uri="{FF2B5EF4-FFF2-40B4-BE49-F238E27FC236}">
                <a16:creationId xmlns:a16="http://schemas.microsoft.com/office/drawing/2014/main" id="{5CDFAC34-013E-4E7F-9B68-54E5361DD2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7" name="Tint" hidden="1">
            <a:extLst>
              <a:ext uri="{FF2B5EF4-FFF2-40B4-BE49-F238E27FC236}">
                <a16:creationId xmlns:a16="http://schemas.microsoft.com/office/drawing/2014/main" id="{99A3D034-4425-46CE-B733-D3C8EB88C0C1}"/>
              </a:ext>
            </a:extLst>
          </p:cNvPr>
          <p:cNvSpPr/>
          <p:nvPr/>
        </p:nvSpPr>
        <p:spPr>
          <a:xfrm>
            <a:off x="1" y="0"/>
            <a:ext cx="12191998" cy="6562038"/>
          </a:xfrm>
          <a:prstGeom prst="rect">
            <a:avLst/>
          </a:prstGeom>
          <a:solidFill>
            <a:srgbClr val="111111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3" name="Triangle" hidden="1">
            <a:extLst>
              <a:ext uri="{FF2B5EF4-FFF2-40B4-BE49-F238E27FC236}">
                <a16:creationId xmlns:a16="http://schemas.microsoft.com/office/drawing/2014/main" id="{E52C7145-1A19-4A00-BFF0-83E714B36A5E}"/>
              </a:ext>
            </a:extLst>
          </p:cNvPr>
          <p:cNvSpPr/>
          <p:nvPr/>
        </p:nvSpPr>
        <p:spPr>
          <a:xfrm rot="5400000">
            <a:off x="-225639" y="4551215"/>
            <a:ext cx="2244427" cy="1793148"/>
          </a:xfrm>
          <a:custGeom>
            <a:avLst/>
            <a:gdLst>
              <a:gd name="connsiteX0" fmla="*/ 0 w 1481041"/>
              <a:gd name="connsiteY0" fmla="*/ 0 h 1793148"/>
              <a:gd name="connsiteX1" fmla="*/ 397 w 1481041"/>
              <a:gd name="connsiteY1" fmla="*/ 0 h 1793148"/>
              <a:gd name="connsiteX2" fmla="*/ 1481041 w 1481041"/>
              <a:gd name="connsiteY2" fmla="*/ 1776747 h 1793148"/>
              <a:gd name="connsiteX3" fmla="*/ 1481041 w 1481041"/>
              <a:gd name="connsiteY3" fmla="*/ 1793148 h 1793148"/>
              <a:gd name="connsiteX4" fmla="*/ 0 w 1481041"/>
              <a:gd name="connsiteY4" fmla="*/ 1793148 h 179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1041" h="1793148">
                <a:moveTo>
                  <a:pt x="0" y="0"/>
                </a:moveTo>
                <a:lnTo>
                  <a:pt x="397" y="0"/>
                </a:lnTo>
                <a:lnTo>
                  <a:pt x="1481041" y="1776747"/>
                </a:lnTo>
                <a:lnTo>
                  <a:pt x="1481041" y="1793148"/>
                </a:lnTo>
                <a:lnTo>
                  <a:pt x="0" y="17931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20" name="Background Photo">
            <a:extLst>
              <a:ext uri="{FF2B5EF4-FFF2-40B4-BE49-F238E27FC236}">
                <a16:creationId xmlns:a16="http://schemas.microsoft.com/office/drawing/2014/main" id="{E6D8406F-29EE-44BD-845B-31AD42AD1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" y="0"/>
            <a:ext cx="12192000" cy="6858001"/>
          </a:xfrm>
          <a:prstGeom prst="rect">
            <a:avLst/>
          </a:prstGeom>
        </p:spPr>
      </p:pic>
      <p:sp>
        <p:nvSpPr>
          <p:cNvPr id="21" name="Bottom Border">
            <a:extLst>
              <a:ext uri="{FF2B5EF4-FFF2-40B4-BE49-F238E27FC236}">
                <a16:creationId xmlns:a16="http://schemas.microsoft.com/office/drawing/2014/main" id="{87B75C57-98B1-4FA3-9B01-35498D7FE144}"/>
              </a:ext>
            </a:extLst>
          </p:cNvPr>
          <p:cNvSpPr/>
          <p:nvPr/>
        </p:nvSpPr>
        <p:spPr>
          <a:xfrm>
            <a:off x="-10" y="6569239"/>
            <a:ext cx="12192000" cy="288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Bottom Border 2">
            <a:extLst>
              <a:ext uri="{FF2B5EF4-FFF2-40B4-BE49-F238E27FC236}">
                <a16:creationId xmlns:a16="http://schemas.microsoft.com/office/drawing/2014/main" id="{A4617E87-FECD-404A-B7A7-950642FCBD74}"/>
              </a:ext>
            </a:extLst>
          </p:cNvPr>
          <p:cNvSpPr/>
          <p:nvPr/>
        </p:nvSpPr>
        <p:spPr>
          <a:xfrm flipH="1" flipV="1">
            <a:off x="3635556" y="6570001"/>
            <a:ext cx="8556434" cy="295200"/>
          </a:xfrm>
          <a:custGeom>
            <a:avLst/>
            <a:gdLst>
              <a:gd name="connsiteX0" fmla="*/ 0 w 6096000"/>
              <a:gd name="connsiteY0" fmla="*/ 0 h 1375796"/>
              <a:gd name="connsiteX1" fmla="*/ 4732789 w 6096000"/>
              <a:gd name="connsiteY1" fmla="*/ 0 h 1375796"/>
              <a:gd name="connsiteX2" fmla="*/ 6096000 w 6096000"/>
              <a:gd name="connsiteY2" fmla="*/ 1363212 h 1375796"/>
              <a:gd name="connsiteX3" fmla="*/ 6096000 w 6096000"/>
              <a:gd name="connsiteY3" fmla="*/ 1375796 h 1375796"/>
              <a:gd name="connsiteX4" fmla="*/ 0 w 6096000"/>
              <a:gd name="connsiteY4" fmla="*/ 1375796 h 1375796"/>
              <a:gd name="connsiteX0" fmla="*/ 0 w 6096000"/>
              <a:gd name="connsiteY0" fmla="*/ 0 h 1375796"/>
              <a:gd name="connsiteX1" fmla="*/ 5792395 w 6096000"/>
              <a:gd name="connsiteY1" fmla="*/ 37468 h 1375796"/>
              <a:gd name="connsiteX2" fmla="*/ 6096000 w 6096000"/>
              <a:gd name="connsiteY2" fmla="*/ 1363212 h 1375796"/>
              <a:gd name="connsiteX3" fmla="*/ 6096000 w 6096000"/>
              <a:gd name="connsiteY3" fmla="*/ 1375796 h 1375796"/>
              <a:gd name="connsiteX4" fmla="*/ 0 w 6096000"/>
              <a:gd name="connsiteY4" fmla="*/ 1375796 h 1375796"/>
              <a:gd name="connsiteX5" fmla="*/ 0 w 6096000"/>
              <a:gd name="connsiteY5" fmla="*/ 0 h 1375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1375796">
                <a:moveTo>
                  <a:pt x="0" y="0"/>
                </a:moveTo>
                <a:lnTo>
                  <a:pt x="5792395" y="37468"/>
                </a:lnTo>
                <a:lnTo>
                  <a:pt x="6096000" y="1363212"/>
                </a:lnTo>
                <a:lnTo>
                  <a:pt x="6096000" y="1375796"/>
                </a:lnTo>
                <a:lnTo>
                  <a:pt x="0" y="1375796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4" name="Tint">
            <a:extLst>
              <a:ext uri="{FF2B5EF4-FFF2-40B4-BE49-F238E27FC236}">
                <a16:creationId xmlns:a16="http://schemas.microsoft.com/office/drawing/2014/main" id="{A25BE868-9DA1-4019-B115-3B9C2B008826}"/>
              </a:ext>
            </a:extLst>
          </p:cNvPr>
          <p:cNvSpPr/>
          <p:nvPr/>
        </p:nvSpPr>
        <p:spPr>
          <a:xfrm>
            <a:off x="-9" y="4325575"/>
            <a:ext cx="12191998" cy="2236464"/>
          </a:xfrm>
          <a:prstGeom prst="rect">
            <a:avLst/>
          </a:prstGeom>
          <a:solidFill>
            <a:srgbClr val="111111">
              <a:alpha val="3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Title Backbground">
            <a:extLst>
              <a:ext uri="{FF2B5EF4-FFF2-40B4-BE49-F238E27FC236}">
                <a16:creationId xmlns:a16="http://schemas.microsoft.com/office/drawing/2014/main" id="{7F26B6C4-0AAE-4F07-9D99-43CF8A238EB4}"/>
              </a:ext>
            </a:extLst>
          </p:cNvPr>
          <p:cNvSpPr/>
          <p:nvPr/>
        </p:nvSpPr>
        <p:spPr>
          <a:xfrm>
            <a:off x="-9" y="2695493"/>
            <a:ext cx="6264819" cy="1630081"/>
          </a:xfrm>
          <a:custGeom>
            <a:avLst/>
            <a:gdLst>
              <a:gd name="connsiteX0" fmla="*/ 0 w 6096000"/>
              <a:gd name="connsiteY0" fmla="*/ 0 h 1375796"/>
              <a:gd name="connsiteX1" fmla="*/ 4732789 w 6096000"/>
              <a:gd name="connsiteY1" fmla="*/ 0 h 1375796"/>
              <a:gd name="connsiteX2" fmla="*/ 6096000 w 6096000"/>
              <a:gd name="connsiteY2" fmla="*/ 1363212 h 1375796"/>
              <a:gd name="connsiteX3" fmla="*/ 6096000 w 6096000"/>
              <a:gd name="connsiteY3" fmla="*/ 1375796 h 1375796"/>
              <a:gd name="connsiteX4" fmla="*/ 0 w 6096000"/>
              <a:gd name="connsiteY4" fmla="*/ 1375796 h 1375796"/>
              <a:gd name="connsiteX0" fmla="*/ 0 w 6096000"/>
              <a:gd name="connsiteY0" fmla="*/ 0 h 1375796"/>
              <a:gd name="connsiteX1" fmla="*/ 4941689 w 6096000"/>
              <a:gd name="connsiteY1" fmla="*/ 0 h 1375796"/>
              <a:gd name="connsiteX2" fmla="*/ 6096000 w 6096000"/>
              <a:gd name="connsiteY2" fmla="*/ 1363212 h 1375796"/>
              <a:gd name="connsiteX3" fmla="*/ 6096000 w 6096000"/>
              <a:gd name="connsiteY3" fmla="*/ 1375796 h 1375796"/>
              <a:gd name="connsiteX4" fmla="*/ 0 w 6096000"/>
              <a:gd name="connsiteY4" fmla="*/ 1375796 h 1375796"/>
              <a:gd name="connsiteX5" fmla="*/ 0 w 6096000"/>
              <a:gd name="connsiteY5" fmla="*/ 0 h 1375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1375796">
                <a:moveTo>
                  <a:pt x="0" y="0"/>
                </a:moveTo>
                <a:lnTo>
                  <a:pt x="4941689" y="0"/>
                </a:lnTo>
                <a:lnTo>
                  <a:pt x="6096000" y="1363212"/>
                </a:lnTo>
                <a:lnTo>
                  <a:pt x="6096000" y="1375796"/>
                </a:lnTo>
                <a:lnTo>
                  <a:pt x="0" y="1375796"/>
                </a:lnTo>
                <a:lnTo>
                  <a:pt x="0" y="0"/>
                </a:lnTo>
                <a:close/>
              </a:path>
            </a:pathLst>
          </a:custGeom>
          <a:solidFill>
            <a:srgbClr val="0078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6" name="Triangle">
            <a:extLst>
              <a:ext uri="{FF2B5EF4-FFF2-40B4-BE49-F238E27FC236}">
                <a16:creationId xmlns:a16="http://schemas.microsoft.com/office/drawing/2014/main" id="{BE1219B0-B9C6-464E-A43E-353E51E5766B}"/>
              </a:ext>
            </a:extLst>
          </p:cNvPr>
          <p:cNvSpPr/>
          <p:nvPr/>
        </p:nvSpPr>
        <p:spPr>
          <a:xfrm rot="5400000">
            <a:off x="-225649" y="4551216"/>
            <a:ext cx="2244427" cy="1793148"/>
          </a:xfrm>
          <a:custGeom>
            <a:avLst/>
            <a:gdLst>
              <a:gd name="connsiteX0" fmla="*/ 0 w 1481041"/>
              <a:gd name="connsiteY0" fmla="*/ 0 h 1793148"/>
              <a:gd name="connsiteX1" fmla="*/ 397 w 1481041"/>
              <a:gd name="connsiteY1" fmla="*/ 0 h 1793148"/>
              <a:gd name="connsiteX2" fmla="*/ 1481041 w 1481041"/>
              <a:gd name="connsiteY2" fmla="*/ 1776747 h 1793148"/>
              <a:gd name="connsiteX3" fmla="*/ 1481041 w 1481041"/>
              <a:gd name="connsiteY3" fmla="*/ 1793148 h 1793148"/>
              <a:gd name="connsiteX4" fmla="*/ 0 w 1481041"/>
              <a:gd name="connsiteY4" fmla="*/ 1793148 h 179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1041" h="1793148">
                <a:moveTo>
                  <a:pt x="0" y="0"/>
                </a:moveTo>
                <a:lnTo>
                  <a:pt x="397" y="0"/>
                </a:lnTo>
                <a:lnTo>
                  <a:pt x="1481041" y="1776747"/>
                </a:lnTo>
                <a:lnTo>
                  <a:pt x="1481041" y="1793148"/>
                </a:lnTo>
                <a:lnTo>
                  <a:pt x="0" y="17931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BFE9A382-5DAE-4826-9802-F087CDA57A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746" y="3606222"/>
            <a:ext cx="5038627" cy="382473"/>
          </a:xfrm>
        </p:spPr>
        <p:txBody>
          <a:bodyPr anchor="b">
            <a:normAutofit fontScale="85000" lnSpcReduction="10000"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YOUR BROADBAND PROVIDER AT SEA </a:t>
            </a:r>
          </a:p>
        </p:txBody>
      </p:sp>
      <p:sp>
        <p:nvSpPr>
          <p:cNvPr id="31" name="Title Aecorlink">
            <a:extLst>
              <a:ext uri="{FF2B5EF4-FFF2-40B4-BE49-F238E27FC236}">
                <a16:creationId xmlns:a16="http://schemas.microsoft.com/office/drawing/2014/main" id="{9FE07E02-0414-440B-90D0-4171B02449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746" y="2996661"/>
            <a:ext cx="3904215" cy="576134"/>
          </a:xfrm>
        </p:spPr>
        <p:txBody>
          <a:bodyPr anchor="t">
            <a:noAutofit/>
          </a:bodyPr>
          <a:lstStyle/>
          <a:p>
            <a:pPr algn="l"/>
            <a:r>
              <a:rPr lang="en-US" sz="4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AECORLINK</a:t>
            </a:r>
            <a:endParaRPr lang="en-US" sz="4400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Header Border">
            <a:extLst>
              <a:ext uri="{FF2B5EF4-FFF2-40B4-BE49-F238E27FC236}">
                <a16:creationId xmlns:a16="http://schemas.microsoft.com/office/drawing/2014/main" id="{56F14E5E-D8A2-4ED3-A376-D6760C45D7DF}"/>
              </a:ext>
            </a:extLst>
          </p:cNvPr>
          <p:cNvSpPr/>
          <p:nvPr/>
        </p:nvSpPr>
        <p:spPr>
          <a:xfrm flipH="1" flipV="1">
            <a:off x="-45857" y="38529"/>
            <a:ext cx="12224921" cy="1417430"/>
          </a:xfrm>
          <a:custGeom>
            <a:avLst/>
            <a:gdLst>
              <a:gd name="connsiteX0" fmla="*/ 12192000 w 12192000"/>
              <a:gd name="connsiteY0" fmla="*/ 1630081 h 1630081"/>
              <a:gd name="connsiteX1" fmla="*/ 4345904 w 12192000"/>
              <a:gd name="connsiteY1" fmla="*/ 1630081 h 1630081"/>
              <a:gd name="connsiteX2" fmla="*/ 1 w 12192000"/>
              <a:gd name="connsiteY2" fmla="*/ 1630081 h 1630081"/>
              <a:gd name="connsiteX3" fmla="*/ 0 w 12192000"/>
              <a:gd name="connsiteY3" fmla="*/ 1630081 h 1630081"/>
              <a:gd name="connsiteX4" fmla="*/ 0 w 12192000"/>
              <a:gd name="connsiteY4" fmla="*/ 0 h 1630081"/>
              <a:gd name="connsiteX5" fmla="*/ 3159626 w 12192000"/>
              <a:gd name="connsiteY5" fmla="*/ 0 h 1630081"/>
              <a:gd name="connsiteX6" fmla="*/ 4070699 w 12192000"/>
              <a:gd name="connsiteY6" fmla="*/ 1240467 h 1630081"/>
              <a:gd name="connsiteX7" fmla="*/ 12192000 w 12192000"/>
              <a:gd name="connsiteY7" fmla="*/ 1240467 h 1630081"/>
              <a:gd name="connsiteX0" fmla="*/ 12202633 w 12202633"/>
              <a:gd name="connsiteY0" fmla="*/ 1630081 h 1630081"/>
              <a:gd name="connsiteX1" fmla="*/ 4356537 w 12202633"/>
              <a:gd name="connsiteY1" fmla="*/ 1630081 h 1630081"/>
              <a:gd name="connsiteX2" fmla="*/ 10634 w 12202633"/>
              <a:gd name="connsiteY2" fmla="*/ 1630081 h 1630081"/>
              <a:gd name="connsiteX3" fmla="*/ 10633 w 12202633"/>
              <a:gd name="connsiteY3" fmla="*/ 1630081 h 1630081"/>
              <a:gd name="connsiteX4" fmla="*/ 0 w 12202633"/>
              <a:gd name="connsiteY4" fmla="*/ 116958 h 1630081"/>
              <a:gd name="connsiteX5" fmla="*/ 3170259 w 12202633"/>
              <a:gd name="connsiteY5" fmla="*/ 0 h 1630081"/>
              <a:gd name="connsiteX6" fmla="*/ 4081332 w 12202633"/>
              <a:gd name="connsiteY6" fmla="*/ 1240467 h 1630081"/>
              <a:gd name="connsiteX7" fmla="*/ 12202633 w 12202633"/>
              <a:gd name="connsiteY7" fmla="*/ 1240467 h 1630081"/>
              <a:gd name="connsiteX8" fmla="*/ 12202633 w 12202633"/>
              <a:gd name="connsiteY8" fmla="*/ 1630081 h 1630081"/>
              <a:gd name="connsiteX0" fmla="*/ 12202633 w 12202633"/>
              <a:gd name="connsiteY0" fmla="*/ 1545021 h 1545021"/>
              <a:gd name="connsiteX1" fmla="*/ 4356537 w 12202633"/>
              <a:gd name="connsiteY1" fmla="*/ 1545021 h 1545021"/>
              <a:gd name="connsiteX2" fmla="*/ 10634 w 12202633"/>
              <a:gd name="connsiteY2" fmla="*/ 1545021 h 1545021"/>
              <a:gd name="connsiteX3" fmla="*/ 10633 w 12202633"/>
              <a:gd name="connsiteY3" fmla="*/ 1545021 h 1545021"/>
              <a:gd name="connsiteX4" fmla="*/ 0 w 12202633"/>
              <a:gd name="connsiteY4" fmla="*/ 31898 h 1545021"/>
              <a:gd name="connsiteX5" fmla="*/ 3180891 w 12202633"/>
              <a:gd name="connsiteY5" fmla="*/ 0 h 1545021"/>
              <a:gd name="connsiteX6" fmla="*/ 4081332 w 12202633"/>
              <a:gd name="connsiteY6" fmla="*/ 1155407 h 1545021"/>
              <a:gd name="connsiteX7" fmla="*/ 12202633 w 12202633"/>
              <a:gd name="connsiteY7" fmla="*/ 1155407 h 1545021"/>
              <a:gd name="connsiteX8" fmla="*/ 12202633 w 12202633"/>
              <a:gd name="connsiteY8" fmla="*/ 1545021 h 1545021"/>
              <a:gd name="connsiteX0" fmla="*/ 12202633 w 12202633"/>
              <a:gd name="connsiteY0" fmla="*/ 1513123 h 1513123"/>
              <a:gd name="connsiteX1" fmla="*/ 4356537 w 12202633"/>
              <a:gd name="connsiteY1" fmla="*/ 1513123 h 1513123"/>
              <a:gd name="connsiteX2" fmla="*/ 10634 w 12202633"/>
              <a:gd name="connsiteY2" fmla="*/ 1513123 h 1513123"/>
              <a:gd name="connsiteX3" fmla="*/ 10633 w 12202633"/>
              <a:gd name="connsiteY3" fmla="*/ 1513123 h 1513123"/>
              <a:gd name="connsiteX4" fmla="*/ 0 w 12202633"/>
              <a:gd name="connsiteY4" fmla="*/ 0 h 1513123"/>
              <a:gd name="connsiteX5" fmla="*/ 3191524 w 12202633"/>
              <a:gd name="connsiteY5" fmla="*/ 10632 h 1513123"/>
              <a:gd name="connsiteX6" fmla="*/ 4081332 w 12202633"/>
              <a:gd name="connsiteY6" fmla="*/ 1123509 h 1513123"/>
              <a:gd name="connsiteX7" fmla="*/ 12202633 w 12202633"/>
              <a:gd name="connsiteY7" fmla="*/ 1123509 h 1513123"/>
              <a:gd name="connsiteX8" fmla="*/ 12202633 w 12202633"/>
              <a:gd name="connsiteY8" fmla="*/ 1513123 h 1513123"/>
              <a:gd name="connsiteX0" fmla="*/ 12202633 w 12202633"/>
              <a:gd name="connsiteY0" fmla="*/ 1513123 h 1513123"/>
              <a:gd name="connsiteX1" fmla="*/ 4377802 w 12202633"/>
              <a:gd name="connsiteY1" fmla="*/ 1417430 h 1513123"/>
              <a:gd name="connsiteX2" fmla="*/ 10634 w 12202633"/>
              <a:gd name="connsiteY2" fmla="*/ 1513123 h 1513123"/>
              <a:gd name="connsiteX3" fmla="*/ 10633 w 12202633"/>
              <a:gd name="connsiteY3" fmla="*/ 1513123 h 1513123"/>
              <a:gd name="connsiteX4" fmla="*/ 0 w 12202633"/>
              <a:gd name="connsiteY4" fmla="*/ 0 h 1513123"/>
              <a:gd name="connsiteX5" fmla="*/ 3191524 w 12202633"/>
              <a:gd name="connsiteY5" fmla="*/ 10632 h 1513123"/>
              <a:gd name="connsiteX6" fmla="*/ 4081332 w 12202633"/>
              <a:gd name="connsiteY6" fmla="*/ 1123509 h 1513123"/>
              <a:gd name="connsiteX7" fmla="*/ 12202633 w 12202633"/>
              <a:gd name="connsiteY7" fmla="*/ 1123509 h 1513123"/>
              <a:gd name="connsiteX8" fmla="*/ 12202633 w 12202633"/>
              <a:gd name="connsiteY8" fmla="*/ 1513123 h 1513123"/>
              <a:gd name="connsiteX0" fmla="*/ 12202633 w 12202633"/>
              <a:gd name="connsiteY0" fmla="*/ 1513123 h 1513123"/>
              <a:gd name="connsiteX1" fmla="*/ 4377802 w 12202633"/>
              <a:gd name="connsiteY1" fmla="*/ 1417430 h 1513123"/>
              <a:gd name="connsiteX2" fmla="*/ 10634 w 12202633"/>
              <a:gd name="connsiteY2" fmla="*/ 1513123 h 1513123"/>
              <a:gd name="connsiteX3" fmla="*/ 21265 w 12202633"/>
              <a:gd name="connsiteY3" fmla="*/ 1321737 h 1513123"/>
              <a:gd name="connsiteX4" fmla="*/ 0 w 12202633"/>
              <a:gd name="connsiteY4" fmla="*/ 0 h 1513123"/>
              <a:gd name="connsiteX5" fmla="*/ 3191524 w 12202633"/>
              <a:gd name="connsiteY5" fmla="*/ 10632 h 1513123"/>
              <a:gd name="connsiteX6" fmla="*/ 4081332 w 12202633"/>
              <a:gd name="connsiteY6" fmla="*/ 1123509 h 1513123"/>
              <a:gd name="connsiteX7" fmla="*/ 12202633 w 12202633"/>
              <a:gd name="connsiteY7" fmla="*/ 1123509 h 1513123"/>
              <a:gd name="connsiteX8" fmla="*/ 12202633 w 12202633"/>
              <a:gd name="connsiteY8" fmla="*/ 1513123 h 1513123"/>
              <a:gd name="connsiteX0" fmla="*/ 12202633 w 12202633"/>
              <a:gd name="connsiteY0" fmla="*/ 1513123 h 1513123"/>
              <a:gd name="connsiteX1" fmla="*/ 4377802 w 12202633"/>
              <a:gd name="connsiteY1" fmla="*/ 1417430 h 1513123"/>
              <a:gd name="connsiteX2" fmla="*/ 2 w 12202633"/>
              <a:gd name="connsiteY2" fmla="*/ 1438695 h 1513123"/>
              <a:gd name="connsiteX3" fmla="*/ 21265 w 12202633"/>
              <a:gd name="connsiteY3" fmla="*/ 1321737 h 1513123"/>
              <a:gd name="connsiteX4" fmla="*/ 0 w 12202633"/>
              <a:gd name="connsiteY4" fmla="*/ 0 h 1513123"/>
              <a:gd name="connsiteX5" fmla="*/ 3191524 w 12202633"/>
              <a:gd name="connsiteY5" fmla="*/ 10632 h 1513123"/>
              <a:gd name="connsiteX6" fmla="*/ 4081332 w 12202633"/>
              <a:gd name="connsiteY6" fmla="*/ 1123509 h 1513123"/>
              <a:gd name="connsiteX7" fmla="*/ 12202633 w 12202633"/>
              <a:gd name="connsiteY7" fmla="*/ 1123509 h 1513123"/>
              <a:gd name="connsiteX8" fmla="*/ 12202633 w 12202633"/>
              <a:gd name="connsiteY8" fmla="*/ 1513123 h 1513123"/>
              <a:gd name="connsiteX0" fmla="*/ 12202633 w 12202633"/>
              <a:gd name="connsiteY0" fmla="*/ 1513123 h 1513123"/>
              <a:gd name="connsiteX1" fmla="*/ 4377802 w 12202633"/>
              <a:gd name="connsiteY1" fmla="*/ 1417430 h 1513123"/>
              <a:gd name="connsiteX2" fmla="*/ 31899 w 12202633"/>
              <a:gd name="connsiteY2" fmla="*/ 1438695 h 1513123"/>
              <a:gd name="connsiteX3" fmla="*/ 21265 w 12202633"/>
              <a:gd name="connsiteY3" fmla="*/ 1321737 h 1513123"/>
              <a:gd name="connsiteX4" fmla="*/ 0 w 12202633"/>
              <a:gd name="connsiteY4" fmla="*/ 0 h 1513123"/>
              <a:gd name="connsiteX5" fmla="*/ 3191524 w 12202633"/>
              <a:gd name="connsiteY5" fmla="*/ 10632 h 1513123"/>
              <a:gd name="connsiteX6" fmla="*/ 4081332 w 12202633"/>
              <a:gd name="connsiteY6" fmla="*/ 1123509 h 1513123"/>
              <a:gd name="connsiteX7" fmla="*/ 12202633 w 12202633"/>
              <a:gd name="connsiteY7" fmla="*/ 1123509 h 1513123"/>
              <a:gd name="connsiteX8" fmla="*/ 12202633 w 12202633"/>
              <a:gd name="connsiteY8" fmla="*/ 1513123 h 1513123"/>
              <a:gd name="connsiteX0" fmla="*/ 12202633 w 12202633"/>
              <a:gd name="connsiteY0" fmla="*/ 1513123 h 1513123"/>
              <a:gd name="connsiteX1" fmla="*/ 4377802 w 12202633"/>
              <a:gd name="connsiteY1" fmla="*/ 1417430 h 1513123"/>
              <a:gd name="connsiteX2" fmla="*/ 31899 w 12202633"/>
              <a:gd name="connsiteY2" fmla="*/ 1417430 h 1513123"/>
              <a:gd name="connsiteX3" fmla="*/ 21265 w 12202633"/>
              <a:gd name="connsiteY3" fmla="*/ 1321737 h 1513123"/>
              <a:gd name="connsiteX4" fmla="*/ 0 w 12202633"/>
              <a:gd name="connsiteY4" fmla="*/ 0 h 1513123"/>
              <a:gd name="connsiteX5" fmla="*/ 3191524 w 12202633"/>
              <a:gd name="connsiteY5" fmla="*/ 10632 h 1513123"/>
              <a:gd name="connsiteX6" fmla="*/ 4081332 w 12202633"/>
              <a:gd name="connsiteY6" fmla="*/ 1123509 h 1513123"/>
              <a:gd name="connsiteX7" fmla="*/ 12202633 w 12202633"/>
              <a:gd name="connsiteY7" fmla="*/ 1123509 h 1513123"/>
              <a:gd name="connsiteX8" fmla="*/ 12202633 w 12202633"/>
              <a:gd name="connsiteY8" fmla="*/ 1513123 h 1513123"/>
              <a:gd name="connsiteX0" fmla="*/ 12223898 w 12223898"/>
              <a:gd name="connsiteY0" fmla="*/ 1417430 h 1417430"/>
              <a:gd name="connsiteX1" fmla="*/ 4377802 w 12223898"/>
              <a:gd name="connsiteY1" fmla="*/ 1417430 h 1417430"/>
              <a:gd name="connsiteX2" fmla="*/ 31899 w 12223898"/>
              <a:gd name="connsiteY2" fmla="*/ 1417430 h 1417430"/>
              <a:gd name="connsiteX3" fmla="*/ 21265 w 12223898"/>
              <a:gd name="connsiteY3" fmla="*/ 1321737 h 1417430"/>
              <a:gd name="connsiteX4" fmla="*/ 0 w 12223898"/>
              <a:gd name="connsiteY4" fmla="*/ 0 h 1417430"/>
              <a:gd name="connsiteX5" fmla="*/ 3191524 w 12223898"/>
              <a:gd name="connsiteY5" fmla="*/ 10632 h 1417430"/>
              <a:gd name="connsiteX6" fmla="*/ 4081332 w 12223898"/>
              <a:gd name="connsiteY6" fmla="*/ 1123509 h 1417430"/>
              <a:gd name="connsiteX7" fmla="*/ 12202633 w 12223898"/>
              <a:gd name="connsiteY7" fmla="*/ 1123509 h 1417430"/>
              <a:gd name="connsiteX8" fmla="*/ 12223898 w 12223898"/>
              <a:gd name="connsiteY8" fmla="*/ 1417430 h 1417430"/>
              <a:gd name="connsiteX0" fmla="*/ 12224921 w 12224921"/>
              <a:gd name="connsiteY0" fmla="*/ 1417430 h 1417430"/>
              <a:gd name="connsiteX1" fmla="*/ 4378825 w 12224921"/>
              <a:gd name="connsiteY1" fmla="*/ 1417430 h 1417430"/>
              <a:gd name="connsiteX2" fmla="*/ 32922 w 12224921"/>
              <a:gd name="connsiteY2" fmla="*/ 1417430 h 1417430"/>
              <a:gd name="connsiteX3" fmla="*/ 1023 w 12224921"/>
              <a:gd name="connsiteY3" fmla="*/ 1343002 h 1417430"/>
              <a:gd name="connsiteX4" fmla="*/ 1023 w 12224921"/>
              <a:gd name="connsiteY4" fmla="*/ 0 h 1417430"/>
              <a:gd name="connsiteX5" fmla="*/ 3192547 w 12224921"/>
              <a:gd name="connsiteY5" fmla="*/ 10632 h 1417430"/>
              <a:gd name="connsiteX6" fmla="*/ 4082355 w 12224921"/>
              <a:gd name="connsiteY6" fmla="*/ 1123509 h 1417430"/>
              <a:gd name="connsiteX7" fmla="*/ 12203656 w 12224921"/>
              <a:gd name="connsiteY7" fmla="*/ 1123509 h 1417430"/>
              <a:gd name="connsiteX8" fmla="*/ 12224921 w 12224921"/>
              <a:gd name="connsiteY8" fmla="*/ 1417430 h 1417430"/>
              <a:gd name="connsiteX0" fmla="*/ 12224921 w 12224921"/>
              <a:gd name="connsiteY0" fmla="*/ 1417430 h 1417430"/>
              <a:gd name="connsiteX1" fmla="*/ 4378825 w 12224921"/>
              <a:gd name="connsiteY1" fmla="*/ 1417430 h 1417430"/>
              <a:gd name="connsiteX2" fmla="*/ 32922 w 12224921"/>
              <a:gd name="connsiteY2" fmla="*/ 1417430 h 1417430"/>
              <a:gd name="connsiteX3" fmla="*/ 1023 w 12224921"/>
              <a:gd name="connsiteY3" fmla="*/ 1343002 h 1417430"/>
              <a:gd name="connsiteX4" fmla="*/ 1023 w 12224921"/>
              <a:gd name="connsiteY4" fmla="*/ 0 h 1417430"/>
              <a:gd name="connsiteX5" fmla="*/ 3192547 w 12224921"/>
              <a:gd name="connsiteY5" fmla="*/ 10632 h 1417430"/>
              <a:gd name="connsiteX6" fmla="*/ 4082355 w 12224921"/>
              <a:gd name="connsiteY6" fmla="*/ 1123509 h 1417430"/>
              <a:gd name="connsiteX7" fmla="*/ 12203656 w 12224921"/>
              <a:gd name="connsiteY7" fmla="*/ 1123509 h 1417430"/>
              <a:gd name="connsiteX8" fmla="*/ 12224921 w 12224921"/>
              <a:gd name="connsiteY8" fmla="*/ 1417430 h 1417430"/>
              <a:gd name="connsiteX0" fmla="*/ 12224921 w 12224921"/>
              <a:gd name="connsiteY0" fmla="*/ 1417430 h 1417430"/>
              <a:gd name="connsiteX1" fmla="*/ 4378825 w 12224921"/>
              <a:gd name="connsiteY1" fmla="*/ 1417430 h 1417430"/>
              <a:gd name="connsiteX2" fmla="*/ 10800 w 12224921"/>
              <a:gd name="connsiteY2" fmla="*/ 1417430 h 1417430"/>
              <a:gd name="connsiteX3" fmla="*/ 1023 w 12224921"/>
              <a:gd name="connsiteY3" fmla="*/ 1343002 h 1417430"/>
              <a:gd name="connsiteX4" fmla="*/ 1023 w 12224921"/>
              <a:gd name="connsiteY4" fmla="*/ 0 h 1417430"/>
              <a:gd name="connsiteX5" fmla="*/ 3192547 w 12224921"/>
              <a:gd name="connsiteY5" fmla="*/ 10632 h 1417430"/>
              <a:gd name="connsiteX6" fmla="*/ 4082355 w 12224921"/>
              <a:gd name="connsiteY6" fmla="*/ 1123509 h 1417430"/>
              <a:gd name="connsiteX7" fmla="*/ 12203656 w 12224921"/>
              <a:gd name="connsiteY7" fmla="*/ 1123509 h 1417430"/>
              <a:gd name="connsiteX8" fmla="*/ 12224921 w 12224921"/>
              <a:gd name="connsiteY8" fmla="*/ 1417430 h 1417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24921" h="1417430">
                <a:moveTo>
                  <a:pt x="12224921" y="1417430"/>
                </a:moveTo>
                <a:lnTo>
                  <a:pt x="4378825" y="1417430"/>
                </a:lnTo>
                <a:lnTo>
                  <a:pt x="10800" y="1417430"/>
                </a:lnTo>
                <a:lnTo>
                  <a:pt x="1023" y="1343002"/>
                </a:lnTo>
                <a:cubicBezTo>
                  <a:pt x="-2521" y="838628"/>
                  <a:pt x="4567" y="504374"/>
                  <a:pt x="1023" y="0"/>
                </a:cubicBezTo>
                <a:lnTo>
                  <a:pt x="3192547" y="10632"/>
                </a:lnTo>
                <a:lnTo>
                  <a:pt x="4082355" y="1123509"/>
                </a:lnTo>
                <a:lnTo>
                  <a:pt x="12203656" y="1123509"/>
                </a:lnTo>
                <a:lnTo>
                  <a:pt x="12224921" y="1417430"/>
                </a:lnTo>
                <a:close/>
              </a:path>
            </a:pathLst>
          </a:custGeom>
          <a:solidFill>
            <a:srgbClr val="A5CE39"/>
          </a:solidFill>
          <a:ln w="57150">
            <a:noFill/>
          </a:ln>
          <a:effectLst>
            <a:outerShdw blurRad="508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4" name="Header Background">
            <a:extLst>
              <a:ext uri="{FF2B5EF4-FFF2-40B4-BE49-F238E27FC236}">
                <a16:creationId xmlns:a16="http://schemas.microsoft.com/office/drawing/2014/main" id="{F20C2423-F7D7-4D84-8779-4CBA2D836BCC}"/>
              </a:ext>
            </a:extLst>
          </p:cNvPr>
          <p:cNvSpPr/>
          <p:nvPr/>
        </p:nvSpPr>
        <p:spPr>
          <a:xfrm flipH="1" flipV="1">
            <a:off x="-21275" y="-10635"/>
            <a:ext cx="12224921" cy="1417430"/>
          </a:xfrm>
          <a:custGeom>
            <a:avLst/>
            <a:gdLst>
              <a:gd name="connsiteX0" fmla="*/ 12192000 w 12192000"/>
              <a:gd name="connsiteY0" fmla="*/ 1630081 h 1630081"/>
              <a:gd name="connsiteX1" fmla="*/ 4345904 w 12192000"/>
              <a:gd name="connsiteY1" fmla="*/ 1630081 h 1630081"/>
              <a:gd name="connsiteX2" fmla="*/ 1 w 12192000"/>
              <a:gd name="connsiteY2" fmla="*/ 1630081 h 1630081"/>
              <a:gd name="connsiteX3" fmla="*/ 0 w 12192000"/>
              <a:gd name="connsiteY3" fmla="*/ 1630081 h 1630081"/>
              <a:gd name="connsiteX4" fmla="*/ 0 w 12192000"/>
              <a:gd name="connsiteY4" fmla="*/ 0 h 1630081"/>
              <a:gd name="connsiteX5" fmla="*/ 3159626 w 12192000"/>
              <a:gd name="connsiteY5" fmla="*/ 0 h 1630081"/>
              <a:gd name="connsiteX6" fmla="*/ 4070699 w 12192000"/>
              <a:gd name="connsiteY6" fmla="*/ 1240467 h 1630081"/>
              <a:gd name="connsiteX7" fmla="*/ 12192000 w 12192000"/>
              <a:gd name="connsiteY7" fmla="*/ 1240467 h 1630081"/>
              <a:gd name="connsiteX0" fmla="*/ 12202633 w 12202633"/>
              <a:gd name="connsiteY0" fmla="*/ 1630081 h 1630081"/>
              <a:gd name="connsiteX1" fmla="*/ 4356537 w 12202633"/>
              <a:gd name="connsiteY1" fmla="*/ 1630081 h 1630081"/>
              <a:gd name="connsiteX2" fmla="*/ 10634 w 12202633"/>
              <a:gd name="connsiteY2" fmla="*/ 1630081 h 1630081"/>
              <a:gd name="connsiteX3" fmla="*/ 10633 w 12202633"/>
              <a:gd name="connsiteY3" fmla="*/ 1630081 h 1630081"/>
              <a:gd name="connsiteX4" fmla="*/ 0 w 12202633"/>
              <a:gd name="connsiteY4" fmla="*/ 116958 h 1630081"/>
              <a:gd name="connsiteX5" fmla="*/ 3170259 w 12202633"/>
              <a:gd name="connsiteY5" fmla="*/ 0 h 1630081"/>
              <a:gd name="connsiteX6" fmla="*/ 4081332 w 12202633"/>
              <a:gd name="connsiteY6" fmla="*/ 1240467 h 1630081"/>
              <a:gd name="connsiteX7" fmla="*/ 12202633 w 12202633"/>
              <a:gd name="connsiteY7" fmla="*/ 1240467 h 1630081"/>
              <a:gd name="connsiteX8" fmla="*/ 12202633 w 12202633"/>
              <a:gd name="connsiteY8" fmla="*/ 1630081 h 1630081"/>
              <a:gd name="connsiteX0" fmla="*/ 12202633 w 12202633"/>
              <a:gd name="connsiteY0" fmla="*/ 1545021 h 1545021"/>
              <a:gd name="connsiteX1" fmla="*/ 4356537 w 12202633"/>
              <a:gd name="connsiteY1" fmla="*/ 1545021 h 1545021"/>
              <a:gd name="connsiteX2" fmla="*/ 10634 w 12202633"/>
              <a:gd name="connsiteY2" fmla="*/ 1545021 h 1545021"/>
              <a:gd name="connsiteX3" fmla="*/ 10633 w 12202633"/>
              <a:gd name="connsiteY3" fmla="*/ 1545021 h 1545021"/>
              <a:gd name="connsiteX4" fmla="*/ 0 w 12202633"/>
              <a:gd name="connsiteY4" fmla="*/ 31898 h 1545021"/>
              <a:gd name="connsiteX5" fmla="*/ 3180891 w 12202633"/>
              <a:gd name="connsiteY5" fmla="*/ 0 h 1545021"/>
              <a:gd name="connsiteX6" fmla="*/ 4081332 w 12202633"/>
              <a:gd name="connsiteY6" fmla="*/ 1155407 h 1545021"/>
              <a:gd name="connsiteX7" fmla="*/ 12202633 w 12202633"/>
              <a:gd name="connsiteY7" fmla="*/ 1155407 h 1545021"/>
              <a:gd name="connsiteX8" fmla="*/ 12202633 w 12202633"/>
              <a:gd name="connsiteY8" fmla="*/ 1545021 h 1545021"/>
              <a:gd name="connsiteX0" fmla="*/ 12202633 w 12202633"/>
              <a:gd name="connsiteY0" fmla="*/ 1513123 h 1513123"/>
              <a:gd name="connsiteX1" fmla="*/ 4356537 w 12202633"/>
              <a:gd name="connsiteY1" fmla="*/ 1513123 h 1513123"/>
              <a:gd name="connsiteX2" fmla="*/ 10634 w 12202633"/>
              <a:gd name="connsiteY2" fmla="*/ 1513123 h 1513123"/>
              <a:gd name="connsiteX3" fmla="*/ 10633 w 12202633"/>
              <a:gd name="connsiteY3" fmla="*/ 1513123 h 1513123"/>
              <a:gd name="connsiteX4" fmla="*/ 0 w 12202633"/>
              <a:gd name="connsiteY4" fmla="*/ 0 h 1513123"/>
              <a:gd name="connsiteX5" fmla="*/ 3191524 w 12202633"/>
              <a:gd name="connsiteY5" fmla="*/ 10632 h 1513123"/>
              <a:gd name="connsiteX6" fmla="*/ 4081332 w 12202633"/>
              <a:gd name="connsiteY6" fmla="*/ 1123509 h 1513123"/>
              <a:gd name="connsiteX7" fmla="*/ 12202633 w 12202633"/>
              <a:gd name="connsiteY7" fmla="*/ 1123509 h 1513123"/>
              <a:gd name="connsiteX8" fmla="*/ 12202633 w 12202633"/>
              <a:gd name="connsiteY8" fmla="*/ 1513123 h 1513123"/>
              <a:gd name="connsiteX0" fmla="*/ 12202633 w 12202633"/>
              <a:gd name="connsiteY0" fmla="*/ 1513123 h 1513123"/>
              <a:gd name="connsiteX1" fmla="*/ 4377802 w 12202633"/>
              <a:gd name="connsiteY1" fmla="*/ 1417430 h 1513123"/>
              <a:gd name="connsiteX2" fmla="*/ 10634 w 12202633"/>
              <a:gd name="connsiteY2" fmla="*/ 1513123 h 1513123"/>
              <a:gd name="connsiteX3" fmla="*/ 10633 w 12202633"/>
              <a:gd name="connsiteY3" fmla="*/ 1513123 h 1513123"/>
              <a:gd name="connsiteX4" fmla="*/ 0 w 12202633"/>
              <a:gd name="connsiteY4" fmla="*/ 0 h 1513123"/>
              <a:gd name="connsiteX5" fmla="*/ 3191524 w 12202633"/>
              <a:gd name="connsiteY5" fmla="*/ 10632 h 1513123"/>
              <a:gd name="connsiteX6" fmla="*/ 4081332 w 12202633"/>
              <a:gd name="connsiteY6" fmla="*/ 1123509 h 1513123"/>
              <a:gd name="connsiteX7" fmla="*/ 12202633 w 12202633"/>
              <a:gd name="connsiteY7" fmla="*/ 1123509 h 1513123"/>
              <a:gd name="connsiteX8" fmla="*/ 12202633 w 12202633"/>
              <a:gd name="connsiteY8" fmla="*/ 1513123 h 1513123"/>
              <a:gd name="connsiteX0" fmla="*/ 12202633 w 12202633"/>
              <a:gd name="connsiteY0" fmla="*/ 1513123 h 1513123"/>
              <a:gd name="connsiteX1" fmla="*/ 4377802 w 12202633"/>
              <a:gd name="connsiteY1" fmla="*/ 1417430 h 1513123"/>
              <a:gd name="connsiteX2" fmla="*/ 10634 w 12202633"/>
              <a:gd name="connsiteY2" fmla="*/ 1513123 h 1513123"/>
              <a:gd name="connsiteX3" fmla="*/ 21265 w 12202633"/>
              <a:gd name="connsiteY3" fmla="*/ 1321737 h 1513123"/>
              <a:gd name="connsiteX4" fmla="*/ 0 w 12202633"/>
              <a:gd name="connsiteY4" fmla="*/ 0 h 1513123"/>
              <a:gd name="connsiteX5" fmla="*/ 3191524 w 12202633"/>
              <a:gd name="connsiteY5" fmla="*/ 10632 h 1513123"/>
              <a:gd name="connsiteX6" fmla="*/ 4081332 w 12202633"/>
              <a:gd name="connsiteY6" fmla="*/ 1123509 h 1513123"/>
              <a:gd name="connsiteX7" fmla="*/ 12202633 w 12202633"/>
              <a:gd name="connsiteY7" fmla="*/ 1123509 h 1513123"/>
              <a:gd name="connsiteX8" fmla="*/ 12202633 w 12202633"/>
              <a:gd name="connsiteY8" fmla="*/ 1513123 h 1513123"/>
              <a:gd name="connsiteX0" fmla="*/ 12202633 w 12202633"/>
              <a:gd name="connsiteY0" fmla="*/ 1513123 h 1513123"/>
              <a:gd name="connsiteX1" fmla="*/ 4377802 w 12202633"/>
              <a:gd name="connsiteY1" fmla="*/ 1417430 h 1513123"/>
              <a:gd name="connsiteX2" fmla="*/ 2 w 12202633"/>
              <a:gd name="connsiteY2" fmla="*/ 1438695 h 1513123"/>
              <a:gd name="connsiteX3" fmla="*/ 21265 w 12202633"/>
              <a:gd name="connsiteY3" fmla="*/ 1321737 h 1513123"/>
              <a:gd name="connsiteX4" fmla="*/ 0 w 12202633"/>
              <a:gd name="connsiteY4" fmla="*/ 0 h 1513123"/>
              <a:gd name="connsiteX5" fmla="*/ 3191524 w 12202633"/>
              <a:gd name="connsiteY5" fmla="*/ 10632 h 1513123"/>
              <a:gd name="connsiteX6" fmla="*/ 4081332 w 12202633"/>
              <a:gd name="connsiteY6" fmla="*/ 1123509 h 1513123"/>
              <a:gd name="connsiteX7" fmla="*/ 12202633 w 12202633"/>
              <a:gd name="connsiteY7" fmla="*/ 1123509 h 1513123"/>
              <a:gd name="connsiteX8" fmla="*/ 12202633 w 12202633"/>
              <a:gd name="connsiteY8" fmla="*/ 1513123 h 1513123"/>
              <a:gd name="connsiteX0" fmla="*/ 12202633 w 12202633"/>
              <a:gd name="connsiteY0" fmla="*/ 1513123 h 1513123"/>
              <a:gd name="connsiteX1" fmla="*/ 4377802 w 12202633"/>
              <a:gd name="connsiteY1" fmla="*/ 1417430 h 1513123"/>
              <a:gd name="connsiteX2" fmla="*/ 31899 w 12202633"/>
              <a:gd name="connsiteY2" fmla="*/ 1438695 h 1513123"/>
              <a:gd name="connsiteX3" fmla="*/ 21265 w 12202633"/>
              <a:gd name="connsiteY3" fmla="*/ 1321737 h 1513123"/>
              <a:gd name="connsiteX4" fmla="*/ 0 w 12202633"/>
              <a:gd name="connsiteY4" fmla="*/ 0 h 1513123"/>
              <a:gd name="connsiteX5" fmla="*/ 3191524 w 12202633"/>
              <a:gd name="connsiteY5" fmla="*/ 10632 h 1513123"/>
              <a:gd name="connsiteX6" fmla="*/ 4081332 w 12202633"/>
              <a:gd name="connsiteY6" fmla="*/ 1123509 h 1513123"/>
              <a:gd name="connsiteX7" fmla="*/ 12202633 w 12202633"/>
              <a:gd name="connsiteY7" fmla="*/ 1123509 h 1513123"/>
              <a:gd name="connsiteX8" fmla="*/ 12202633 w 12202633"/>
              <a:gd name="connsiteY8" fmla="*/ 1513123 h 1513123"/>
              <a:gd name="connsiteX0" fmla="*/ 12202633 w 12202633"/>
              <a:gd name="connsiteY0" fmla="*/ 1513123 h 1513123"/>
              <a:gd name="connsiteX1" fmla="*/ 4377802 w 12202633"/>
              <a:gd name="connsiteY1" fmla="*/ 1417430 h 1513123"/>
              <a:gd name="connsiteX2" fmla="*/ 31899 w 12202633"/>
              <a:gd name="connsiteY2" fmla="*/ 1417430 h 1513123"/>
              <a:gd name="connsiteX3" fmla="*/ 21265 w 12202633"/>
              <a:gd name="connsiteY3" fmla="*/ 1321737 h 1513123"/>
              <a:gd name="connsiteX4" fmla="*/ 0 w 12202633"/>
              <a:gd name="connsiteY4" fmla="*/ 0 h 1513123"/>
              <a:gd name="connsiteX5" fmla="*/ 3191524 w 12202633"/>
              <a:gd name="connsiteY5" fmla="*/ 10632 h 1513123"/>
              <a:gd name="connsiteX6" fmla="*/ 4081332 w 12202633"/>
              <a:gd name="connsiteY6" fmla="*/ 1123509 h 1513123"/>
              <a:gd name="connsiteX7" fmla="*/ 12202633 w 12202633"/>
              <a:gd name="connsiteY7" fmla="*/ 1123509 h 1513123"/>
              <a:gd name="connsiteX8" fmla="*/ 12202633 w 12202633"/>
              <a:gd name="connsiteY8" fmla="*/ 1513123 h 1513123"/>
              <a:gd name="connsiteX0" fmla="*/ 12223898 w 12223898"/>
              <a:gd name="connsiteY0" fmla="*/ 1417430 h 1417430"/>
              <a:gd name="connsiteX1" fmla="*/ 4377802 w 12223898"/>
              <a:gd name="connsiteY1" fmla="*/ 1417430 h 1417430"/>
              <a:gd name="connsiteX2" fmla="*/ 31899 w 12223898"/>
              <a:gd name="connsiteY2" fmla="*/ 1417430 h 1417430"/>
              <a:gd name="connsiteX3" fmla="*/ 21265 w 12223898"/>
              <a:gd name="connsiteY3" fmla="*/ 1321737 h 1417430"/>
              <a:gd name="connsiteX4" fmla="*/ 0 w 12223898"/>
              <a:gd name="connsiteY4" fmla="*/ 0 h 1417430"/>
              <a:gd name="connsiteX5" fmla="*/ 3191524 w 12223898"/>
              <a:gd name="connsiteY5" fmla="*/ 10632 h 1417430"/>
              <a:gd name="connsiteX6" fmla="*/ 4081332 w 12223898"/>
              <a:gd name="connsiteY6" fmla="*/ 1123509 h 1417430"/>
              <a:gd name="connsiteX7" fmla="*/ 12202633 w 12223898"/>
              <a:gd name="connsiteY7" fmla="*/ 1123509 h 1417430"/>
              <a:gd name="connsiteX8" fmla="*/ 12223898 w 12223898"/>
              <a:gd name="connsiteY8" fmla="*/ 1417430 h 1417430"/>
              <a:gd name="connsiteX0" fmla="*/ 12224921 w 12224921"/>
              <a:gd name="connsiteY0" fmla="*/ 1417430 h 1417430"/>
              <a:gd name="connsiteX1" fmla="*/ 4378825 w 12224921"/>
              <a:gd name="connsiteY1" fmla="*/ 1417430 h 1417430"/>
              <a:gd name="connsiteX2" fmla="*/ 32922 w 12224921"/>
              <a:gd name="connsiteY2" fmla="*/ 1417430 h 1417430"/>
              <a:gd name="connsiteX3" fmla="*/ 1023 w 12224921"/>
              <a:gd name="connsiteY3" fmla="*/ 1343002 h 1417430"/>
              <a:gd name="connsiteX4" fmla="*/ 1023 w 12224921"/>
              <a:gd name="connsiteY4" fmla="*/ 0 h 1417430"/>
              <a:gd name="connsiteX5" fmla="*/ 3192547 w 12224921"/>
              <a:gd name="connsiteY5" fmla="*/ 10632 h 1417430"/>
              <a:gd name="connsiteX6" fmla="*/ 4082355 w 12224921"/>
              <a:gd name="connsiteY6" fmla="*/ 1123509 h 1417430"/>
              <a:gd name="connsiteX7" fmla="*/ 12203656 w 12224921"/>
              <a:gd name="connsiteY7" fmla="*/ 1123509 h 1417430"/>
              <a:gd name="connsiteX8" fmla="*/ 12224921 w 12224921"/>
              <a:gd name="connsiteY8" fmla="*/ 1417430 h 1417430"/>
              <a:gd name="connsiteX0" fmla="*/ 12224921 w 12224921"/>
              <a:gd name="connsiteY0" fmla="*/ 1417430 h 1417430"/>
              <a:gd name="connsiteX1" fmla="*/ 4378825 w 12224921"/>
              <a:gd name="connsiteY1" fmla="*/ 1417430 h 1417430"/>
              <a:gd name="connsiteX2" fmla="*/ 32922 w 12224921"/>
              <a:gd name="connsiteY2" fmla="*/ 1417430 h 1417430"/>
              <a:gd name="connsiteX3" fmla="*/ 1023 w 12224921"/>
              <a:gd name="connsiteY3" fmla="*/ 1343002 h 1417430"/>
              <a:gd name="connsiteX4" fmla="*/ 1023 w 12224921"/>
              <a:gd name="connsiteY4" fmla="*/ 0 h 1417430"/>
              <a:gd name="connsiteX5" fmla="*/ 3192547 w 12224921"/>
              <a:gd name="connsiteY5" fmla="*/ 10632 h 1417430"/>
              <a:gd name="connsiteX6" fmla="*/ 4082355 w 12224921"/>
              <a:gd name="connsiteY6" fmla="*/ 1123509 h 1417430"/>
              <a:gd name="connsiteX7" fmla="*/ 12203656 w 12224921"/>
              <a:gd name="connsiteY7" fmla="*/ 1123509 h 1417430"/>
              <a:gd name="connsiteX8" fmla="*/ 12224921 w 12224921"/>
              <a:gd name="connsiteY8" fmla="*/ 1417430 h 1417430"/>
              <a:gd name="connsiteX0" fmla="*/ 12224921 w 12224921"/>
              <a:gd name="connsiteY0" fmla="*/ 1417430 h 1417430"/>
              <a:gd name="connsiteX1" fmla="*/ 4378825 w 12224921"/>
              <a:gd name="connsiteY1" fmla="*/ 1417430 h 1417430"/>
              <a:gd name="connsiteX2" fmla="*/ 10800 w 12224921"/>
              <a:gd name="connsiteY2" fmla="*/ 1417430 h 1417430"/>
              <a:gd name="connsiteX3" fmla="*/ 1023 w 12224921"/>
              <a:gd name="connsiteY3" fmla="*/ 1343002 h 1417430"/>
              <a:gd name="connsiteX4" fmla="*/ 1023 w 12224921"/>
              <a:gd name="connsiteY4" fmla="*/ 0 h 1417430"/>
              <a:gd name="connsiteX5" fmla="*/ 3192547 w 12224921"/>
              <a:gd name="connsiteY5" fmla="*/ 10632 h 1417430"/>
              <a:gd name="connsiteX6" fmla="*/ 4082355 w 12224921"/>
              <a:gd name="connsiteY6" fmla="*/ 1123509 h 1417430"/>
              <a:gd name="connsiteX7" fmla="*/ 12203656 w 12224921"/>
              <a:gd name="connsiteY7" fmla="*/ 1123509 h 1417430"/>
              <a:gd name="connsiteX8" fmla="*/ 12224921 w 12224921"/>
              <a:gd name="connsiteY8" fmla="*/ 1417430 h 1417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24921" h="1417430">
                <a:moveTo>
                  <a:pt x="12224921" y="1417430"/>
                </a:moveTo>
                <a:lnTo>
                  <a:pt x="4378825" y="1417430"/>
                </a:lnTo>
                <a:lnTo>
                  <a:pt x="10800" y="1417430"/>
                </a:lnTo>
                <a:lnTo>
                  <a:pt x="1023" y="1343002"/>
                </a:lnTo>
                <a:cubicBezTo>
                  <a:pt x="-2521" y="838628"/>
                  <a:pt x="4567" y="504374"/>
                  <a:pt x="1023" y="0"/>
                </a:cubicBezTo>
                <a:lnTo>
                  <a:pt x="3192547" y="10632"/>
                </a:lnTo>
                <a:lnTo>
                  <a:pt x="4082355" y="1123509"/>
                </a:lnTo>
                <a:lnTo>
                  <a:pt x="12203656" y="1123509"/>
                </a:lnTo>
                <a:lnTo>
                  <a:pt x="12224921" y="1417430"/>
                </a:lnTo>
                <a:close/>
              </a:path>
            </a:pathLst>
          </a:custGeom>
          <a:solidFill>
            <a:srgbClr val="FFFFFF"/>
          </a:soli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35" name="Logo">
            <a:extLst>
              <a:ext uri="{FF2B5EF4-FFF2-40B4-BE49-F238E27FC236}">
                <a16:creationId xmlns:a16="http://schemas.microsoft.com/office/drawing/2014/main" id="{E10D1EEC-12F4-46D5-9D25-948C6F532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9964" y="475691"/>
            <a:ext cx="2435294" cy="56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80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ckground">
            <a:extLst>
              <a:ext uri="{FF2B5EF4-FFF2-40B4-BE49-F238E27FC236}">
                <a16:creationId xmlns:a16="http://schemas.microsoft.com/office/drawing/2014/main" id="{BA4A2A12-C416-4F1F-B61B-1D02454810B9}"/>
              </a:ext>
            </a:extLst>
          </p:cNvPr>
          <p:cNvSpPr/>
          <p:nvPr/>
        </p:nvSpPr>
        <p:spPr>
          <a:xfrm>
            <a:off x="0" y="0"/>
            <a:ext cx="12191999" cy="6852658"/>
          </a:xfrm>
          <a:prstGeom prst="rect">
            <a:avLst/>
          </a:prstGeom>
          <a:gradFill>
            <a:gsLst>
              <a:gs pos="0">
                <a:srgbClr val="09558C"/>
              </a:gs>
              <a:gs pos="100000">
                <a:srgbClr val="0369A7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Background Left">
            <a:extLst>
              <a:ext uri="{FF2B5EF4-FFF2-40B4-BE49-F238E27FC236}">
                <a16:creationId xmlns:a16="http://schemas.microsoft.com/office/drawing/2014/main" id="{7A03500C-54AD-40DF-A797-C9EABD66A9B6}"/>
              </a:ext>
            </a:extLst>
          </p:cNvPr>
          <p:cNvSpPr/>
          <p:nvPr/>
        </p:nvSpPr>
        <p:spPr>
          <a:xfrm>
            <a:off x="-1" y="759388"/>
            <a:ext cx="5835317" cy="6092456"/>
          </a:xfrm>
          <a:prstGeom prst="rect">
            <a:avLst/>
          </a:prstGeom>
          <a:gradFill flip="none" rotWithShape="1">
            <a:gsLst>
              <a:gs pos="0">
                <a:srgbClr val="09558C"/>
              </a:gs>
              <a:gs pos="100000">
                <a:srgbClr val="0371B5"/>
              </a:gs>
            </a:gsLst>
            <a:path path="circle">
              <a:fillToRect l="100000" t="100000"/>
            </a:path>
            <a:tileRect r="-100000" b="-100000"/>
          </a:gradFill>
          <a:ln w="6350"/>
          <a:effectLst>
            <a:innerShdw dist="12700" dir="2700000">
              <a:schemeClr val="bg1">
                <a:alpha val="2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 hidden="1">
            <a:extLst>
              <a:ext uri="{FF2B5EF4-FFF2-40B4-BE49-F238E27FC236}">
                <a16:creationId xmlns:a16="http://schemas.microsoft.com/office/drawing/2014/main" id="{BCBCFBD0-F489-45EC-B7A0-444B1606180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910141" y="-1032"/>
            <a:ext cx="10281859" cy="6858000"/>
          </a:xfrm>
          <a:prstGeom prst="rect">
            <a:avLst/>
          </a:prstGeom>
        </p:spPr>
      </p:pic>
      <p:sp>
        <p:nvSpPr>
          <p:cNvPr id="26" name="Background Top-Right" hidden="1">
            <a:extLst>
              <a:ext uri="{FF2B5EF4-FFF2-40B4-BE49-F238E27FC236}">
                <a16:creationId xmlns:a16="http://schemas.microsoft.com/office/drawing/2014/main" id="{28E92C40-96AE-42E1-9378-530009B63476}"/>
              </a:ext>
            </a:extLst>
          </p:cNvPr>
          <p:cNvSpPr/>
          <p:nvPr/>
        </p:nvSpPr>
        <p:spPr>
          <a:xfrm>
            <a:off x="2920622" y="3429000"/>
            <a:ext cx="9271378" cy="3423658"/>
          </a:xfrm>
          <a:prstGeom prst="rect">
            <a:avLst/>
          </a:prstGeom>
          <a:gradFill flip="none" rotWithShape="1">
            <a:gsLst>
              <a:gs pos="0">
                <a:srgbClr val="09558C">
                  <a:alpha val="50000"/>
                </a:srgbClr>
              </a:gs>
              <a:gs pos="100000">
                <a:srgbClr val="0371B5">
                  <a:alpha val="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chemeClr val="accent1">
                <a:shade val="50000"/>
                <a:alpha val="50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Title Border" hidden="1">
            <a:extLst>
              <a:ext uri="{FF2B5EF4-FFF2-40B4-BE49-F238E27FC236}">
                <a16:creationId xmlns:a16="http://schemas.microsoft.com/office/drawing/2014/main" id="{7218C8DB-2250-4C0F-8523-40A59A76A382}"/>
              </a:ext>
            </a:extLst>
          </p:cNvPr>
          <p:cNvSpPr/>
          <p:nvPr/>
        </p:nvSpPr>
        <p:spPr>
          <a:xfrm>
            <a:off x="101213" y="0"/>
            <a:ext cx="3689498" cy="6858000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417377" y="3848616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Title Background" hidden="1">
            <a:extLst>
              <a:ext uri="{FF2B5EF4-FFF2-40B4-BE49-F238E27FC236}">
                <a16:creationId xmlns:a16="http://schemas.microsoft.com/office/drawing/2014/main" id="{D60CA24D-6F0A-4C00-9F96-7698CE618967}"/>
              </a:ext>
            </a:extLst>
          </p:cNvPr>
          <p:cNvSpPr/>
          <p:nvPr/>
        </p:nvSpPr>
        <p:spPr>
          <a:xfrm>
            <a:off x="0" y="3070"/>
            <a:ext cx="3689498" cy="6858000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417377" y="3848616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Lower Background" hidden="1">
            <a:extLst>
              <a:ext uri="{FF2B5EF4-FFF2-40B4-BE49-F238E27FC236}">
                <a16:creationId xmlns:a16="http://schemas.microsoft.com/office/drawing/2014/main" id="{82D6F3F9-089E-4E35-9133-3C639058402A}"/>
              </a:ext>
            </a:extLst>
          </p:cNvPr>
          <p:cNvSpPr/>
          <p:nvPr/>
        </p:nvSpPr>
        <p:spPr>
          <a:xfrm rot="16200000">
            <a:off x="5930521" y="586995"/>
            <a:ext cx="3448050" cy="9093958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90609 w 4257381"/>
              <a:gd name="connsiteY3" fmla="*/ 340539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2 w 4257381"/>
              <a:gd name="connsiteY3" fmla="*/ 341882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2" y="3418822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9558C">
                  <a:alpha val="50000"/>
                </a:srgbClr>
              </a:gs>
              <a:gs pos="100000">
                <a:srgbClr val="0371B5">
                  <a:alpha val="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chemeClr val="accent1">
                <a:shade val="50000"/>
                <a:alpha val="75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Lower Border" hidden="1">
            <a:extLst>
              <a:ext uri="{FF2B5EF4-FFF2-40B4-BE49-F238E27FC236}">
                <a16:creationId xmlns:a16="http://schemas.microsoft.com/office/drawing/2014/main" id="{9F035123-CE25-4E9D-B12B-88176D62800C}"/>
              </a:ext>
            </a:extLst>
          </p:cNvPr>
          <p:cNvSpPr/>
          <p:nvPr/>
        </p:nvSpPr>
        <p:spPr>
          <a:xfrm rot="16200000">
            <a:off x="5946849" y="585471"/>
            <a:ext cx="3423658" cy="9093958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90609 w 4257381"/>
              <a:gd name="connsiteY3" fmla="*/ 340539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2 w 4257381"/>
              <a:gd name="connsiteY3" fmla="*/ 341882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2" y="3418822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noFill/>
          <a:ln w="6350">
            <a:solidFill>
              <a:schemeClr val="bg1">
                <a:alpha val="25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Title Border" hidden="1">
            <a:extLst>
              <a:ext uri="{FF2B5EF4-FFF2-40B4-BE49-F238E27FC236}">
                <a16:creationId xmlns:a16="http://schemas.microsoft.com/office/drawing/2014/main" id="{1C3AE424-EAA0-4C1B-B214-F95E40A28013}"/>
              </a:ext>
            </a:extLst>
          </p:cNvPr>
          <p:cNvSpPr/>
          <p:nvPr/>
        </p:nvSpPr>
        <p:spPr>
          <a:xfrm>
            <a:off x="84436" y="0"/>
            <a:ext cx="3689498" cy="6861070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1 w 4257381"/>
              <a:gd name="connsiteY3" fmla="*/ 34146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1" y="3414623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Title Background" hidden="1">
            <a:extLst>
              <a:ext uri="{FF2B5EF4-FFF2-40B4-BE49-F238E27FC236}">
                <a16:creationId xmlns:a16="http://schemas.microsoft.com/office/drawing/2014/main" id="{3A91A277-3051-4A8B-B426-7A116F46FAB9}"/>
              </a:ext>
            </a:extLst>
          </p:cNvPr>
          <p:cNvSpPr/>
          <p:nvPr/>
        </p:nvSpPr>
        <p:spPr>
          <a:xfrm>
            <a:off x="-7252" y="-4184"/>
            <a:ext cx="3689498" cy="6867513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90609 w 4257381"/>
              <a:gd name="connsiteY3" fmla="*/ 340539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2 w 4257381"/>
              <a:gd name="connsiteY3" fmla="*/ 341882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2" y="3418822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High Stability">
            <a:extLst>
              <a:ext uri="{FF2B5EF4-FFF2-40B4-BE49-F238E27FC236}">
                <a16:creationId xmlns:a16="http://schemas.microsoft.com/office/drawing/2014/main" id="{104B2F25-2169-4706-A0E1-569C0213EFBF}"/>
              </a:ext>
            </a:extLst>
          </p:cNvPr>
          <p:cNvSpPr/>
          <p:nvPr/>
        </p:nvSpPr>
        <p:spPr>
          <a:xfrm>
            <a:off x="7370508" y="5183197"/>
            <a:ext cx="3386848" cy="61067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en-AU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 weeks FAT</a:t>
            </a:r>
            <a:br>
              <a:rPr lang="en-AU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AU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(Fields Acceptance Test) </a:t>
            </a:r>
          </a:p>
        </p:txBody>
      </p:sp>
      <p:sp>
        <p:nvSpPr>
          <p:cNvPr id="35" name="Frame">
            <a:extLst>
              <a:ext uri="{FF2B5EF4-FFF2-40B4-BE49-F238E27FC236}">
                <a16:creationId xmlns:a16="http://schemas.microsoft.com/office/drawing/2014/main" id="{4922E0DC-EE6D-4930-B829-48652105D123}"/>
              </a:ext>
            </a:extLst>
          </p:cNvPr>
          <p:cNvSpPr/>
          <p:nvPr/>
        </p:nvSpPr>
        <p:spPr>
          <a:xfrm>
            <a:off x="6510884" y="5241150"/>
            <a:ext cx="576000" cy="576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32" name="High Stability">
            <a:extLst>
              <a:ext uri="{FF2B5EF4-FFF2-40B4-BE49-F238E27FC236}">
                <a16:creationId xmlns:a16="http://schemas.microsoft.com/office/drawing/2014/main" id="{7A4613BF-9E55-4053-B6E6-FAB7CC51B22C}"/>
              </a:ext>
            </a:extLst>
          </p:cNvPr>
          <p:cNvSpPr/>
          <p:nvPr/>
        </p:nvSpPr>
        <p:spPr>
          <a:xfrm>
            <a:off x="7370508" y="4140496"/>
            <a:ext cx="4056701" cy="61067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en-AU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Installations 2 days per vessel. </a:t>
            </a:r>
          </a:p>
        </p:txBody>
      </p:sp>
      <p:sp>
        <p:nvSpPr>
          <p:cNvPr id="33" name="Frame">
            <a:extLst>
              <a:ext uri="{FF2B5EF4-FFF2-40B4-BE49-F238E27FC236}">
                <a16:creationId xmlns:a16="http://schemas.microsoft.com/office/drawing/2014/main" id="{28350E6C-8C41-4B06-BAA0-B752730BE475}"/>
              </a:ext>
            </a:extLst>
          </p:cNvPr>
          <p:cNvSpPr/>
          <p:nvPr/>
        </p:nvSpPr>
        <p:spPr>
          <a:xfrm>
            <a:off x="6510884" y="4062137"/>
            <a:ext cx="576000" cy="576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sp>
        <p:nvSpPr>
          <p:cNvPr id="30" name="High Stability">
            <a:extLst>
              <a:ext uri="{FF2B5EF4-FFF2-40B4-BE49-F238E27FC236}">
                <a16:creationId xmlns:a16="http://schemas.microsoft.com/office/drawing/2014/main" id="{B64381AF-1B4F-4976-BACC-C63F2CA67C7B}"/>
              </a:ext>
            </a:extLst>
          </p:cNvPr>
          <p:cNvSpPr/>
          <p:nvPr/>
        </p:nvSpPr>
        <p:spPr>
          <a:xfrm>
            <a:off x="7370508" y="2729762"/>
            <a:ext cx="3716463" cy="61067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en-AU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Terms of delivery tailormade program 12 weeks </a:t>
            </a:r>
          </a:p>
        </p:txBody>
      </p:sp>
      <p:sp>
        <p:nvSpPr>
          <p:cNvPr id="31" name="Frame">
            <a:extLst>
              <a:ext uri="{FF2B5EF4-FFF2-40B4-BE49-F238E27FC236}">
                <a16:creationId xmlns:a16="http://schemas.microsoft.com/office/drawing/2014/main" id="{F7AF2BD0-16D4-449E-BA61-0A6D54D51937}"/>
              </a:ext>
            </a:extLst>
          </p:cNvPr>
          <p:cNvSpPr/>
          <p:nvPr/>
        </p:nvSpPr>
        <p:spPr>
          <a:xfrm>
            <a:off x="6510884" y="2749531"/>
            <a:ext cx="576000" cy="576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25" name="High Stability">
            <a:extLst>
              <a:ext uri="{FF2B5EF4-FFF2-40B4-BE49-F238E27FC236}">
                <a16:creationId xmlns:a16="http://schemas.microsoft.com/office/drawing/2014/main" id="{84C3CA18-1D4C-4999-8196-23B0EF2220B7}"/>
              </a:ext>
            </a:extLst>
          </p:cNvPr>
          <p:cNvSpPr/>
          <p:nvPr/>
        </p:nvSpPr>
        <p:spPr>
          <a:xfrm>
            <a:off x="1747168" y="5187631"/>
            <a:ext cx="3630951" cy="75934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en-AU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Terms of delivery 4 weeks for standard routes </a:t>
            </a:r>
          </a:p>
        </p:txBody>
      </p:sp>
      <p:sp>
        <p:nvSpPr>
          <p:cNvPr id="29" name="Frame">
            <a:extLst>
              <a:ext uri="{FF2B5EF4-FFF2-40B4-BE49-F238E27FC236}">
                <a16:creationId xmlns:a16="http://schemas.microsoft.com/office/drawing/2014/main" id="{2E3CD8A5-E5DF-4485-ACA3-103C253CF918}"/>
              </a:ext>
            </a:extLst>
          </p:cNvPr>
          <p:cNvSpPr/>
          <p:nvPr/>
        </p:nvSpPr>
        <p:spPr>
          <a:xfrm>
            <a:off x="931820" y="5265800"/>
            <a:ext cx="576000" cy="576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3" name="High Stability">
            <a:extLst>
              <a:ext uri="{FF2B5EF4-FFF2-40B4-BE49-F238E27FC236}">
                <a16:creationId xmlns:a16="http://schemas.microsoft.com/office/drawing/2014/main" id="{6E1DD5E5-B028-4992-AE2B-3892F77292CE}"/>
              </a:ext>
            </a:extLst>
          </p:cNvPr>
          <p:cNvSpPr/>
          <p:nvPr/>
        </p:nvSpPr>
        <p:spPr>
          <a:xfrm>
            <a:off x="1747168" y="2806805"/>
            <a:ext cx="3294711" cy="61067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120000"/>
              </a:lnSpc>
            </a:pPr>
            <a:r>
              <a:rPr lang="en-AU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After signed agreement </a:t>
            </a:r>
          </a:p>
        </p:txBody>
      </p:sp>
      <p:sp>
        <p:nvSpPr>
          <p:cNvPr id="18" name="Frame">
            <a:extLst>
              <a:ext uri="{FF2B5EF4-FFF2-40B4-BE49-F238E27FC236}">
                <a16:creationId xmlns:a16="http://schemas.microsoft.com/office/drawing/2014/main" id="{97307636-2E77-4CC0-AA2B-0D6C082433BF}"/>
              </a:ext>
            </a:extLst>
          </p:cNvPr>
          <p:cNvSpPr/>
          <p:nvPr/>
        </p:nvSpPr>
        <p:spPr>
          <a:xfrm>
            <a:off x="931820" y="2762776"/>
            <a:ext cx="576000" cy="576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23" name="High Stability">
            <a:extLst>
              <a:ext uri="{FF2B5EF4-FFF2-40B4-BE49-F238E27FC236}">
                <a16:creationId xmlns:a16="http://schemas.microsoft.com/office/drawing/2014/main" id="{FA5A46A1-0182-4392-9CA4-66B7F340429B}"/>
              </a:ext>
            </a:extLst>
          </p:cNvPr>
          <p:cNvSpPr/>
          <p:nvPr/>
        </p:nvSpPr>
        <p:spPr>
          <a:xfrm>
            <a:off x="1747168" y="4140496"/>
            <a:ext cx="2620315" cy="61067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120000"/>
              </a:lnSpc>
            </a:pPr>
            <a:r>
              <a:rPr lang="en-AU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Order processing </a:t>
            </a:r>
          </a:p>
        </p:txBody>
      </p:sp>
      <p:sp>
        <p:nvSpPr>
          <p:cNvPr id="24" name="Frame">
            <a:extLst>
              <a:ext uri="{FF2B5EF4-FFF2-40B4-BE49-F238E27FC236}">
                <a16:creationId xmlns:a16="http://schemas.microsoft.com/office/drawing/2014/main" id="{958DACDA-97B5-4B5A-8A1C-3C2434B7017D}"/>
              </a:ext>
            </a:extLst>
          </p:cNvPr>
          <p:cNvSpPr/>
          <p:nvPr/>
        </p:nvSpPr>
        <p:spPr>
          <a:xfrm>
            <a:off x="931820" y="4062137"/>
            <a:ext cx="576000" cy="576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36" name="Header Border">
            <a:extLst>
              <a:ext uri="{FF2B5EF4-FFF2-40B4-BE49-F238E27FC236}">
                <a16:creationId xmlns:a16="http://schemas.microsoft.com/office/drawing/2014/main" id="{4E9936AF-6A47-4C51-893B-F41EE8CED47D}"/>
              </a:ext>
            </a:extLst>
          </p:cNvPr>
          <p:cNvSpPr/>
          <p:nvPr/>
        </p:nvSpPr>
        <p:spPr>
          <a:xfrm flipV="1">
            <a:off x="-36194" y="426889"/>
            <a:ext cx="12255796" cy="1467293"/>
          </a:xfrm>
          <a:custGeom>
            <a:avLst/>
            <a:gdLst>
              <a:gd name="connsiteX0" fmla="*/ 0 w 12149464"/>
              <a:gd name="connsiteY0" fmla="*/ 2275367 h 2275367"/>
              <a:gd name="connsiteX1" fmla="*/ 12149464 w 12149464"/>
              <a:gd name="connsiteY1" fmla="*/ 2275367 h 2275367"/>
              <a:gd name="connsiteX2" fmla="*/ 12149464 w 12149464"/>
              <a:gd name="connsiteY2" fmla="*/ 1996310 h 2275367"/>
              <a:gd name="connsiteX3" fmla="*/ 5201985 w 12149464"/>
              <a:gd name="connsiteY3" fmla="*/ 0 h 2275367"/>
              <a:gd name="connsiteX4" fmla="*/ 0 w 12149464"/>
              <a:gd name="connsiteY4" fmla="*/ 1438040 h 2275367"/>
              <a:gd name="connsiteX0" fmla="*/ 0 w 12149464"/>
              <a:gd name="connsiteY0" fmla="*/ 1775637 h 1775637"/>
              <a:gd name="connsiteX1" fmla="*/ 12149464 w 12149464"/>
              <a:gd name="connsiteY1" fmla="*/ 1775637 h 1775637"/>
              <a:gd name="connsiteX2" fmla="*/ 12149464 w 12149464"/>
              <a:gd name="connsiteY2" fmla="*/ 1496580 h 1775637"/>
              <a:gd name="connsiteX3" fmla="*/ 4158495 w 12149464"/>
              <a:gd name="connsiteY3" fmla="*/ 0 h 1775637"/>
              <a:gd name="connsiteX4" fmla="*/ 0 w 12149464"/>
              <a:gd name="connsiteY4" fmla="*/ 938310 h 1775637"/>
              <a:gd name="connsiteX5" fmla="*/ 0 w 12149464"/>
              <a:gd name="connsiteY5" fmla="*/ 1775637 h 1775637"/>
              <a:gd name="connsiteX0" fmla="*/ 0 w 12149464"/>
              <a:gd name="connsiteY0" fmla="*/ 1317709 h 1317709"/>
              <a:gd name="connsiteX1" fmla="*/ 12149464 w 12149464"/>
              <a:gd name="connsiteY1" fmla="*/ 1317709 h 1317709"/>
              <a:gd name="connsiteX2" fmla="*/ 12149464 w 12149464"/>
              <a:gd name="connsiteY2" fmla="*/ 1038652 h 1317709"/>
              <a:gd name="connsiteX3" fmla="*/ 3336351 w 12149464"/>
              <a:gd name="connsiteY3" fmla="*/ 0 h 1317709"/>
              <a:gd name="connsiteX4" fmla="*/ 0 w 12149464"/>
              <a:gd name="connsiteY4" fmla="*/ 480382 h 1317709"/>
              <a:gd name="connsiteX5" fmla="*/ 0 w 12149464"/>
              <a:gd name="connsiteY5" fmla="*/ 1317709 h 1317709"/>
              <a:gd name="connsiteX0" fmla="*/ 0 w 12149464"/>
              <a:gd name="connsiteY0" fmla="*/ 1401818 h 1401818"/>
              <a:gd name="connsiteX1" fmla="*/ 12149464 w 12149464"/>
              <a:gd name="connsiteY1" fmla="*/ 1401818 h 1401818"/>
              <a:gd name="connsiteX2" fmla="*/ 12149464 w 12149464"/>
              <a:gd name="connsiteY2" fmla="*/ 1122761 h 1401818"/>
              <a:gd name="connsiteX3" fmla="*/ 3220408 w 12149464"/>
              <a:gd name="connsiteY3" fmla="*/ 0 h 1401818"/>
              <a:gd name="connsiteX4" fmla="*/ 0 w 12149464"/>
              <a:gd name="connsiteY4" fmla="*/ 564491 h 1401818"/>
              <a:gd name="connsiteX5" fmla="*/ 0 w 12149464"/>
              <a:gd name="connsiteY5" fmla="*/ 1401818 h 140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49464" h="1401818">
                <a:moveTo>
                  <a:pt x="0" y="1401818"/>
                </a:moveTo>
                <a:lnTo>
                  <a:pt x="12149464" y="1401818"/>
                </a:lnTo>
                <a:lnTo>
                  <a:pt x="12149464" y="1122761"/>
                </a:lnTo>
                <a:lnTo>
                  <a:pt x="3220408" y="0"/>
                </a:lnTo>
                <a:lnTo>
                  <a:pt x="0" y="564491"/>
                </a:lnTo>
                <a:lnTo>
                  <a:pt x="0" y="1401818"/>
                </a:lnTo>
                <a:close/>
              </a:path>
            </a:pathLst>
          </a:custGeom>
          <a:solidFill>
            <a:srgbClr val="A5CE39"/>
          </a:solidFill>
          <a:effectLst>
            <a:outerShdw blurRad="762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Header Background">
            <a:extLst>
              <a:ext uri="{FF2B5EF4-FFF2-40B4-BE49-F238E27FC236}">
                <a16:creationId xmlns:a16="http://schemas.microsoft.com/office/drawing/2014/main" id="{F68C2004-3483-40DC-9098-BD88EE3B5C3D}"/>
              </a:ext>
            </a:extLst>
          </p:cNvPr>
          <p:cNvSpPr/>
          <p:nvPr/>
        </p:nvSpPr>
        <p:spPr>
          <a:xfrm flipV="1">
            <a:off x="-39732" y="338287"/>
            <a:ext cx="12255796" cy="1467293"/>
          </a:xfrm>
          <a:custGeom>
            <a:avLst/>
            <a:gdLst>
              <a:gd name="connsiteX0" fmla="*/ 0 w 12149464"/>
              <a:gd name="connsiteY0" fmla="*/ 2275367 h 2275367"/>
              <a:gd name="connsiteX1" fmla="*/ 12149464 w 12149464"/>
              <a:gd name="connsiteY1" fmla="*/ 2275367 h 2275367"/>
              <a:gd name="connsiteX2" fmla="*/ 12149464 w 12149464"/>
              <a:gd name="connsiteY2" fmla="*/ 1996310 h 2275367"/>
              <a:gd name="connsiteX3" fmla="*/ 5201985 w 12149464"/>
              <a:gd name="connsiteY3" fmla="*/ 0 h 2275367"/>
              <a:gd name="connsiteX4" fmla="*/ 0 w 12149464"/>
              <a:gd name="connsiteY4" fmla="*/ 1438040 h 2275367"/>
              <a:gd name="connsiteX0" fmla="*/ 0 w 12149464"/>
              <a:gd name="connsiteY0" fmla="*/ 1775637 h 1775637"/>
              <a:gd name="connsiteX1" fmla="*/ 12149464 w 12149464"/>
              <a:gd name="connsiteY1" fmla="*/ 1775637 h 1775637"/>
              <a:gd name="connsiteX2" fmla="*/ 12149464 w 12149464"/>
              <a:gd name="connsiteY2" fmla="*/ 1496580 h 1775637"/>
              <a:gd name="connsiteX3" fmla="*/ 4158495 w 12149464"/>
              <a:gd name="connsiteY3" fmla="*/ 0 h 1775637"/>
              <a:gd name="connsiteX4" fmla="*/ 0 w 12149464"/>
              <a:gd name="connsiteY4" fmla="*/ 938310 h 1775637"/>
              <a:gd name="connsiteX5" fmla="*/ 0 w 12149464"/>
              <a:gd name="connsiteY5" fmla="*/ 1775637 h 1775637"/>
              <a:gd name="connsiteX0" fmla="*/ 0 w 12149464"/>
              <a:gd name="connsiteY0" fmla="*/ 1317709 h 1317709"/>
              <a:gd name="connsiteX1" fmla="*/ 12149464 w 12149464"/>
              <a:gd name="connsiteY1" fmla="*/ 1317709 h 1317709"/>
              <a:gd name="connsiteX2" fmla="*/ 12149464 w 12149464"/>
              <a:gd name="connsiteY2" fmla="*/ 1038652 h 1317709"/>
              <a:gd name="connsiteX3" fmla="*/ 3336351 w 12149464"/>
              <a:gd name="connsiteY3" fmla="*/ 0 h 1317709"/>
              <a:gd name="connsiteX4" fmla="*/ 0 w 12149464"/>
              <a:gd name="connsiteY4" fmla="*/ 480382 h 1317709"/>
              <a:gd name="connsiteX5" fmla="*/ 0 w 12149464"/>
              <a:gd name="connsiteY5" fmla="*/ 1317709 h 1317709"/>
              <a:gd name="connsiteX0" fmla="*/ 0 w 12149464"/>
              <a:gd name="connsiteY0" fmla="*/ 1401818 h 1401818"/>
              <a:gd name="connsiteX1" fmla="*/ 12149464 w 12149464"/>
              <a:gd name="connsiteY1" fmla="*/ 1401818 h 1401818"/>
              <a:gd name="connsiteX2" fmla="*/ 12149464 w 12149464"/>
              <a:gd name="connsiteY2" fmla="*/ 1122761 h 1401818"/>
              <a:gd name="connsiteX3" fmla="*/ 3220408 w 12149464"/>
              <a:gd name="connsiteY3" fmla="*/ 0 h 1401818"/>
              <a:gd name="connsiteX4" fmla="*/ 0 w 12149464"/>
              <a:gd name="connsiteY4" fmla="*/ 564491 h 1401818"/>
              <a:gd name="connsiteX5" fmla="*/ 0 w 12149464"/>
              <a:gd name="connsiteY5" fmla="*/ 1401818 h 140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49464" h="1401818">
                <a:moveTo>
                  <a:pt x="0" y="1401818"/>
                </a:moveTo>
                <a:lnTo>
                  <a:pt x="12149464" y="1401818"/>
                </a:lnTo>
                <a:lnTo>
                  <a:pt x="12149464" y="1122761"/>
                </a:lnTo>
                <a:lnTo>
                  <a:pt x="3220408" y="0"/>
                </a:lnTo>
                <a:lnTo>
                  <a:pt x="0" y="564491"/>
                </a:lnTo>
                <a:lnTo>
                  <a:pt x="0" y="14018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61DD9BF-3D03-1543-BA25-B8D786E63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59" y="643243"/>
            <a:ext cx="3783725" cy="436459"/>
          </a:xfrm>
        </p:spPr>
        <p:txBody>
          <a:bodyPr anchor="t" anchorCtr="0">
            <a:noAutofit/>
          </a:bodyPr>
          <a:lstStyle/>
          <a:p>
            <a:r>
              <a:rPr lang="en-AU" sz="2800" b="1" dirty="0">
                <a:solidFill>
                  <a:srgbClr val="0471B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ORDER PROCESS </a:t>
            </a:r>
            <a:endParaRPr lang="en-US" sz="2800" b="1" dirty="0">
              <a:solidFill>
                <a:srgbClr val="0471B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D5AA30-99C9-408F-BCE3-16DE219892A4}"/>
              </a:ext>
            </a:extLst>
          </p:cNvPr>
          <p:cNvSpPr/>
          <p:nvPr/>
        </p:nvSpPr>
        <p:spPr>
          <a:xfrm>
            <a:off x="0" y="-4184"/>
            <a:ext cx="12205657" cy="443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2518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ckground">
            <a:extLst>
              <a:ext uri="{FF2B5EF4-FFF2-40B4-BE49-F238E27FC236}">
                <a16:creationId xmlns:a16="http://schemas.microsoft.com/office/drawing/2014/main" id="{BA4A2A12-C416-4F1F-B61B-1D02454810B9}"/>
              </a:ext>
            </a:extLst>
          </p:cNvPr>
          <p:cNvSpPr/>
          <p:nvPr/>
        </p:nvSpPr>
        <p:spPr>
          <a:xfrm>
            <a:off x="0" y="0"/>
            <a:ext cx="12191999" cy="6852658"/>
          </a:xfrm>
          <a:prstGeom prst="rect">
            <a:avLst/>
          </a:prstGeom>
          <a:gradFill>
            <a:gsLst>
              <a:gs pos="0">
                <a:srgbClr val="09558C"/>
              </a:gs>
              <a:gs pos="100000">
                <a:srgbClr val="0369A7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>
                <a:solidFill>
                  <a:schemeClr val="bg1"/>
                </a:solidFill>
              </a:rPr>
              <a:t>High Stability</a:t>
            </a:r>
          </a:p>
        </p:txBody>
      </p:sp>
      <p:pic>
        <p:nvPicPr>
          <p:cNvPr id="17" name="Background Image" descr="A boat is docked next to a body of water&#10;&#10;Description automatically generated">
            <a:extLst>
              <a:ext uri="{FF2B5EF4-FFF2-40B4-BE49-F238E27FC236}">
                <a16:creationId xmlns:a16="http://schemas.microsoft.com/office/drawing/2014/main" id="{23CE7E73-3BAE-4866-8958-49126B698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717" y="8349"/>
            <a:ext cx="9467959" cy="6844307"/>
          </a:xfrm>
          <a:prstGeom prst="rect">
            <a:avLst/>
          </a:prstGeom>
        </p:spPr>
      </p:pic>
      <p:sp>
        <p:nvSpPr>
          <p:cNvPr id="23" name="Middle Background" hidden="1">
            <a:extLst>
              <a:ext uri="{FF2B5EF4-FFF2-40B4-BE49-F238E27FC236}">
                <a16:creationId xmlns:a16="http://schemas.microsoft.com/office/drawing/2014/main" id="{A63F38D2-4E28-4F80-93DC-A8F3575068BC}"/>
              </a:ext>
            </a:extLst>
          </p:cNvPr>
          <p:cNvSpPr/>
          <p:nvPr/>
        </p:nvSpPr>
        <p:spPr>
          <a:xfrm rot="5400000" flipV="1">
            <a:off x="4926502" y="-2438595"/>
            <a:ext cx="5509545" cy="9102668"/>
          </a:xfrm>
          <a:custGeom>
            <a:avLst/>
            <a:gdLst>
              <a:gd name="connsiteX0" fmla="*/ 3448050 w 3448050"/>
              <a:gd name="connsiteY0" fmla="*/ 9093958 h 9093958"/>
              <a:gd name="connsiteX1" fmla="*/ 1 w 3448050"/>
              <a:gd name="connsiteY1" fmla="*/ 9093958 h 9093958"/>
              <a:gd name="connsiteX2" fmla="*/ 0 w 3448050"/>
              <a:gd name="connsiteY2" fmla="*/ 9093958 h 9093958"/>
              <a:gd name="connsiteX3" fmla="*/ 0 w 3448050"/>
              <a:gd name="connsiteY3" fmla="*/ 9084432 h 9093958"/>
              <a:gd name="connsiteX4" fmla="*/ 958958 w 3448050"/>
              <a:gd name="connsiteY4" fmla="*/ 9084432 h 9093958"/>
              <a:gd name="connsiteX5" fmla="*/ 393431 w 3448050"/>
              <a:gd name="connsiteY5" fmla="*/ 4523957 h 9093958"/>
              <a:gd name="connsiteX6" fmla="*/ 957769 w 3448050"/>
              <a:gd name="connsiteY6" fmla="*/ 0 h 9093958"/>
              <a:gd name="connsiteX7" fmla="*/ 3448049 w 3448050"/>
              <a:gd name="connsiteY7" fmla="*/ 0 h 9093958"/>
              <a:gd name="connsiteX8" fmla="*/ 2882523 w 3448050"/>
              <a:gd name="connsiteY8" fmla="*/ 4533483 h 9093958"/>
              <a:gd name="connsiteX0" fmla="*/ 3448050 w 3448050"/>
              <a:gd name="connsiteY0" fmla="*/ 9093958 h 9093958"/>
              <a:gd name="connsiteX1" fmla="*/ 1 w 3448050"/>
              <a:gd name="connsiteY1" fmla="*/ 9093958 h 9093958"/>
              <a:gd name="connsiteX2" fmla="*/ 0 w 3448050"/>
              <a:gd name="connsiteY2" fmla="*/ 9093958 h 9093958"/>
              <a:gd name="connsiteX3" fmla="*/ 958958 w 3448050"/>
              <a:gd name="connsiteY3" fmla="*/ 9084432 h 9093958"/>
              <a:gd name="connsiteX4" fmla="*/ 393431 w 3448050"/>
              <a:gd name="connsiteY4" fmla="*/ 4523957 h 9093958"/>
              <a:gd name="connsiteX5" fmla="*/ 957769 w 3448050"/>
              <a:gd name="connsiteY5" fmla="*/ 0 h 9093958"/>
              <a:gd name="connsiteX6" fmla="*/ 3448049 w 3448050"/>
              <a:gd name="connsiteY6" fmla="*/ 0 h 9093958"/>
              <a:gd name="connsiteX7" fmla="*/ 2882523 w 3448050"/>
              <a:gd name="connsiteY7" fmla="*/ 4533483 h 9093958"/>
              <a:gd name="connsiteX8" fmla="*/ 3448050 w 3448050"/>
              <a:gd name="connsiteY8" fmla="*/ 9093958 h 9093958"/>
              <a:gd name="connsiteX0" fmla="*/ 3448049 w 3448049"/>
              <a:gd name="connsiteY0" fmla="*/ 9093958 h 9093958"/>
              <a:gd name="connsiteX1" fmla="*/ 0 w 3448049"/>
              <a:gd name="connsiteY1" fmla="*/ 9093958 h 9093958"/>
              <a:gd name="connsiteX2" fmla="*/ 958957 w 3448049"/>
              <a:gd name="connsiteY2" fmla="*/ 9084432 h 9093958"/>
              <a:gd name="connsiteX3" fmla="*/ 393430 w 3448049"/>
              <a:gd name="connsiteY3" fmla="*/ 4523957 h 9093958"/>
              <a:gd name="connsiteX4" fmla="*/ 957768 w 3448049"/>
              <a:gd name="connsiteY4" fmla="*/ 0 h 9093958"/>
              <a:gd name="connsiteX5" fmla="*/ 3448048 w 3448049"/>
              <a:gd name="connsiteY5" fmla="*/ 0 h 9093958"/>
              <a:gd name="connsiteX6" fmla="*/ 2882522 w 3448049"/>
              <a:gd name="connsiteY6" fmla="*/ 4533483 h 9093958"/>
              <a:gd name="connsiteX7" fmla="*/ 3448049 w 3448049"/>
              <a:gd name="connsiteY7" fmla="*/ 9093958 h 9093958"/>
              <a:gd name="connsiteX0" fmla="*/ 3054619 w 3054619"/>
              <a:gd name="connsiteY0" fmla="*/ 9093958 h 9093958"/>
              <a:gd name="connsiteX1" fmla="*/ 565527 w 3054619"/>
              <a:gd name="connsiteY1" fmla="*/ 9084432 h 9093958"/>
              <a:gd name="connsiteX2" fmla="*/ 0 w 3054619"/>
              <a:gd name="connsiteY2" fmla="*/ 4523957 h 9093958"/>
              <a:gd name="connsiteX3" fmla="*/ 564338 w 3054619"/>
              <a:gd name="connsiteY3" fmla="*/ 0 h 9093958"/>
              <a:gd name="connsiteX4" fmla="*/ 3054618 w 3054619"/>
              <a:gd name="connsiteY4" fmla="*/ 0 h 9093958"/>
              <a:gd name="connsiteX5" fmla="*/ 2489092 w 3054619"/>
              <a:gd name="connsiteY5" fmla="*/ 4533483 h 9093958"/>
              <a:gd name="connsiteX6" fmla="*/ 3054619 w 3054619"/>
              <a:gd name="connsiteY6" fmla="*/ 9093958 h 9093958"/>
              <a:gd name="connsiteX0" fmla="*/ 3054619 w 3054619"/>
              <a:gd name="connsiteY0" fmla="*/ 9093958 h 9093958"/>
              <a:gd name="connsiteX1" fmla="*/ 572904 w 3054619"/>
              <a:gd name="connsiteY1" fmla="*/ 9091809 h 9093958"/>
              <a:gd name="connsiteX2" fmla="*/ 0 w 3054619"/>
              <a:gd name="connsiteY2" fmla="*/ 4523957 h 9093958"/>
              <a:gd name="connsiteX3" fmla="*/ 564338 w 3054619"/>
              <a:gd name="connsiteY3" fmla="*/ 0 h 9093958"/>
              <a:gd name="connsiteX4" fmla="*/ 3054618 w 3054619"/>
              <a:gd name="connsiteY4" fmla="*/ 0 h 9093958"/>
              <a:gd name="connsiteX5" fmla="*/ 2489092 w 3054619"/>
              <a:gd name="connsiteY5" fmla="*/ 4533483 h 9093958"/>
              <a:gd name="connsiteX6" fmla="*/ 3054619 w 3054619"/>
              <a:gd name="connsiteY6" fmla="*/ 9093958 h 9093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4619" h="9093958">
                <a:moveTo>
                  <a:pt x="3054619" y="9093958"/>
                </a:moveTo>
                <a:lnTo>
                  <a:pt x="572904" y="9091809"/>
                </a:lnTo>
                <a:lnTo>
                  <a:pt x="0" y="4523957"/>
                </a:lnTo>
                <a:lnTo>
                  <a:pt x="564338" y="0"/>
                </a:lnTo>
                <a:lnTo>
                  <a:pt x="3054618" y="0"/>
                </a:lnTo>
                <a:lnTo>
                  <a:pt x="2489092" y="4533483"/>
                </a:lnTo>
                <a:lnTo>
                  <a:pt x="3054619" y="9093958"/>
                </a:lnTo>
                <a:close/>
              </a:path>
            </a:pathLst>
          </a:custGeom>
          <a:gradFill flip="none" rotWithShape="1">
            <a:gsLst>
              <a:gs pos="0">
                <a:srgbClr val="09558C">
                  <a:alpha val="50000"/>
                </a:srgbClr>
              </a:gs>
              <a:gs pos="100000">
                <a:srgbClr val="0371B5">
                  <a:alpha val="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chemeClr val="accent1">
                <a:shade val="50000"/>
                <a:alpha val="75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AU" dirty="0"/>
          </a:p>
        </p:txBody>
      </p:sp>
      <p:sp>
        <p:nvSpPr>
          <p:cNvPr id="25" name="Middle Border" hidden="1">
            <a:extLst>
              <a:ext uri="{FF2B5EF4-FFF2-40B4-BE49-F238E27FC236}">
                <a16:creationId xmlns:a16="http://schemas.microsoft.com/office/drawing/2014/main" id="{3565E051-FDAA-474F-89C2-B63E9DC60E8B}"/>
              </a:ext>
            </a:extLst>
          </p:cNvPr>
          <p:cNvSpPr/>
          <p:nvPr/>
        </p:nvSpPr>
        <p:spPr>
          <a:xfrm rot="5400000" flipV="1">
            <a:off x="4940518" y="-2410889"/>
            <a:ext cx="5454316" cy="9036000"/>
          </a:xfrm>
          <a:custGeom>
            <a:avLst/>
            <a:gdLst>
              <a:gd name="connsiteX0" fmla="*/ 3448050 w 3448050"/>
              <a:gd name="connsiteY0" fmla="*/ 9093958 h 9093958"/>
              <a:gd name="connsiteX1" fmla="*/ 1 w 3448050"/>
              <a:gd name="connsiteY1" fmla="*/ 9093958 h 9093958"/>
              <a:gd name="connsiteX2" fmla="*/ 0 w 3448050"/>
              <a:gd name="connsiteY2" fmla="*/ 9093958 h 9093958"/>
              <a:gd name="connsiteX3" fmla="*/ 0 w 3448050"/>
              <a:gd name="connsiteY3" fmla="*/ 9084432 h 9093958"/>
              <a:gd name="connsiteX4" fmla="*/ 958958 w 3448050"/>
              <a:gd name="connsiteY4" fmla="*/ 9084432 h 9093958"/>
              <a:gd name="connsiteX5" fmla="*/ 393431 w 3448050"/>
              <a:gd name="connsiteY5" fmla="*/ 4523957 h 9093958"/>
              <a:gd name="connsiteX6" fmla="*/ 957769 w 3448050"/>
              <a:gd name="connsiteY6" fmla="*/ 0 h 9093958"/>
              <a:gd name="connsiteX7" fmla="*/ 3448049 w 3448050"/>
              <a:gd name="connsiteY7" fmla="*/ 0 h 9093958"/>
              <a:gd name="connsiteX8" fmla="*/ 2882523 w 3448050"/>
              <a:gd name="connsiteY8" fmla="*/ 4533483 h 9093958"/>
              <a:gd name="connsiteX0" fmla="*/ 3448050 w 3448050"/>
              <a:gd name="connsiteY0" fmla="*/ 9093958 h 9093958"/>
              <a:gd name="connsiteX1" fmla="*/ 1 w 3448050"/>
              <a:gd name="connsiteY1" fmla="*/ 9093958 h 9093958"/>
              <a:gd name="connsiteX2" fmla="*/ 0 w 3448050"/>
              <a:gd name="connsiteY2" fmla="*/ 9093958 h 9093958"/>
              <a:gd name="connsiteX3" fmla="*/ 958958 w 3448050"/>
              <a:gd name="connsiteY3" fmla="*/ 9084432 h 9093958"/>
              <a:gd name="connsiteX4" fmla="*/ 393431 w 3448050"/>
              <a:gd name="connsiteY4" fmla="*/ 4523957 h 9093958"/>
              <a:gd name="connsiteX5" fmla="*/ 957769 w 3448050"/>
              <a:gd name="connsiteY5" fmla="*/ 0 h 9093958"/>
              <a:gd name="connsiteX6" fmla="*/ 3448049 w 3448050"/>
              <a:gd name="connsiteY6" fmla="*/ 0 h 9093958"/>
              <a:gd name="connsiteX7" fmla="*/ 2882523 w 3448050"/>
              <a:gd name="connsiteY7" fmla="*/ 4533483 h 9093958"/>
              <a:gd name="connsiteX8" fmla="*/ 3448050 w 3448050"/>
              <a:gd name="connsiteY8" fmla="*/ 9093958 h 9093958"/>
              <a:gd name="connsiteX0" fmla="*/ 3448049 w 3448049"/>
              <a:gd name="connsiteY0" fmla="*/ 9093958 h 9093958"/>
              <a:gd name="connsiteX1" fmla="*/ 0 w 3448049"/>
              <a:gd name="connsiteY1" fmla="*/ 9093958 h 9093958"/>
              <a:gd name="connsiteX2" fmla="*/ 958957 w 3448049"/>
              <a:gd name="connsiteY2" fmla="*/ 9084432 h 9093958"/>
              <a:gd name="connsiteX3" fmla="*/ 393430 w 3448049"/>
              <a:gd name="connsiteY3" fmla="*/ 4523957 h 9093958"/>
              <a:gd name="connsiteX4" fmla="*/ 957768 w 3448049"/>
              <a:gd name="connsiteY4" fmla="*/ 0 h 9093958"/>
              <a:gd name="connsiteX5" fmla="*/ 3448048 w 3448049"/>
              <a:gd name="connsiteY5" fmla="*/ 0 h 9093958"/>
              <a:gd name="connsiteX6" fmla="*/ 2882522 w 3448049"/>
              <a:gd name="connsiteY6" fmla="*/ 4533483 h 9093958"/>
              <a:gd name="connsiteX7" fmla="*/ 3448049 w 3448049"/>
              <a:gd name="connsiteY7" fmla="*/ 9093958 h 9093958"/>
              <a:gd name="connsiteX0" fmla="*/ 3054619 w 3054619"/>
              <a:gd name="connsiteY0" fmla="*/ 9093958 h 9093958"/>
              <a:gd name="connsiteX1" fmla="*/ 565527 w 3054619"/>
              <a:gd name="connsiteY1" fmla="*/ 9084432 h 9093958"/>
              <a:gd name="connsiteX2" fmla="*/ 0 w 3054619"/>
              <a:gd name="connsiteY2" fmla="*/ 4523957 h 9093958"/>
              <a:gd name="connsiteX3" fmla="*/ 564338 w 3054619"/>
              <a:gd name="connsiteY3" fmla="*/ 0 h 9093958"/>
              <a:gd name="connsiteX4" fmla="*/ 3054618 w 3054619"/>
              <a:gd name="connsiteY4" fmla="*/ 0 h 9093958"/>
              <a:gd name="connsiteX5" fmla="*/ 2489092 w 3054619"/>
              <a:gd name="connsiteY5" fmla="*/ 4533483 h 9093958"/>
              <a:gd name="connsiteX6" fmla="*/ 3054619 w 3054619"/>
              <a:gd name="connsiteY6" fmla="*/ 9093958 h 9093958"/>
              <a:gd name="connsiteX0" fmla="*/ 3054619 w 3054619"/>
              <a:gd name="connsiteY0" fmla="*/ 9093958 h 9093958"/>
              <a:gd name="connsiteX1" fmla="*/ 572904 w 3054619"/>
              <a:gd name="connsiteY1" fmla="*/ 9091809 h 9093958"/>
              <a:gd name="connsiteX2" fmla="*/ 0 w 3054619"/>
              <a:gd name="connsiteY2" fmla="*/ 4523957 h 9093958"/>
              <a:gd name="connsiteX3" fmla="*/ 564338 w 3054619"/>
              <a:gd name="connsiteY3" fmla="*/ 0 h 9093958"/>
              <a:gd name="connsiteX4" fmla="*/ 3054618 w 3054619"/>
              <a:gd name="connsiteY4" fmla="*/ 0 h 9093958"/>
              <a:gd name="connsiteX5" fmla="*/ 2489092 w 3054619"/>
              <a:gd name="connsiteY5" fmla="*/ 4533483 h 9093958"/>
              <a:gd name="connsiteX6" fmla="*/ 3054619 w 3054619"/>
              <a:gd name="connsiteY6" fmla="*/ 9093958 h 9093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4619" h="9093958">
                <a:moveTo>
                  <a:pt x="3054619" y="9093958"/>
                </a:moveTo>
                <a:lnTo>
                  <a:pt x="572904" y="9091809"/>
                </a:lnTo>
                <a:lnTo>
                  <a:pt x="0" y="4523957"/>
                </a:lnTo>
                <a:lnTo>
                  <a:pt x="564338" y="0"/>
                </a:lnTo>
                <a:lnTo>
                  <a:pt x="3054618" y="0"/>
                </a:lnTo>
                <a:lnTo>
                  <a:pt x="2489092" y="4533483"/>
                </a:lnTo>
                <a:lnTo>
                  <a:pt x="3054619" y="9093958"/>
                </a:lnTo>
                <a:close/>
              </a:path>
            </a:pathLst>
          </a:custGeom>
          <a:noFill/>
          <a:ln w="6350">
            <a:solidFill>
              <a:schemeClr val="bg1">
                <a:alpha val="25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7" name="Title Border">
            <a:extLst>
              <a:ext uri="{FF2B5EF4-FFF2-40B4-BE49-F238E27FC236}">
                <a16:creationId xmlns:a16="http://schemas.microsoft.com/office/drawing/2014/main" id="{1C3AE424-EAA0-4C1B-B214-F95E40A28013}"/>
              </a:ext>
            </a:extLst>
          </p:cNvPr>
          <p:cNvSpPr/>
          <p:nvPr/>
        </p:nvSpPr>
        <p:spPr>
          <a:xfrm>
            <a:off x="84436" y="0"/>
            <a:ext cx="3689498" cy="6861070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1 w 4257381"/>
              <a:gd name="connsiteY3" fmla="*/ 34146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1" y="3414623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Title Background">
            <a:extLst>
              <a:ext uri="{FF2B5EF4-FFF2-40B4-BE49-F238E27FC236}">
                <a16:creationId xmlns:a16="http://schemas.microsoft.com/office/drawing/2014/main" id="{3A91A277-3051-4A8B-B426-7A116F46FAB9}"/>
              </a:ext>
            </a:extLst>
          </p:cNvPr>
          <p:cNvSpPr/>
          <p:nvPr/>
        </p:nvSpPr>
        <p:spPr>
          <a:xfrm>
            <a:off x="-7252" y="-4184"/>
            <a:ext cx="3689498" cy="6867513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90609 w 4257381"/>
              <a:gd name="connsiteY3" fmla="*/ 340539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2 w 4257381"/>
              <a:gd name="connsiteY3" fmla="*/ 341882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2" y="3418822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61DD9BF-3D03-1543-BA25-B8D786E63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731" y="720001"/>
            <a:ext cx="2750311" cy="1606044"/>
          </a:xfrm>
        </p:spPr>
        <p:txBody>
          <a:bodyPr anchor="t" anchorCtr="0">
            <a:noAutofit/>
          </a:bodyPr>
          <a:lstStyle/>
          <a:p>
            <a:r>
              <a:rPr lang="en-AU" sz="2800" b="1" dirty="0">
                <a:solidFill>
                  <a:srgbClr val="0471B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EQUIPMENT WARRANTY  FOR THE VESSELS</a:t>
            </a:r>
            <a:endParaRPr lang="en-US" sz="2800" b="1" dirty="0">
              <a:solidFill>
                <a:srgbClr val="0471B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Extra Warant">
            <a:extLst>
              <a:ext uri="{FF2B5EF4-FFF2-40B4-BE49-F238E27FC236}">
                <a16:creationId xmlns:a16="http://schemas.microsoft.com/office/drawing/2014/main" id="{C24DA448-EBDA-43C5-9F14-F5130898E719}"/>
              </a:ext>
            </a:extLst>
          </p:cNvPr>
          <p:cNvSpPr/>
          <p:nvPr/>
        </p:nvSpPr>
        <p:spPr>
          <a:xfrm>
            <a:off x="5441275" y="4663809"/>
            <a:ext cx="5961171" cy="43471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lnSpc>
                <a:spcPct val="110000"/>
              </a:lnSpc>
            </a:pPr>
            <a:r>
              <a:rPr lang="en-AU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Extended warranty for longer contracts. </a:t>
            </a:r>
          </a:p>
        </p:txBody>
      </p:sp>
      <p:sp>
        <p:nvSpPr>
          <p:cNvPr id="3" name="All Equipment">
            <a:extLst>
              <a:ext uri="{FF2B5EF4-FFF2-40B4-BE49-F238E27FC236}">
                <a16:creationId xmlns:a16="http://schemas.microsoft.com/office/drawing/2014/main" id="{6E1DD5E5-B028-4992-AE2B-3892F77292CE}"/>
              </a:ext>
            </a:extLst>
          </p:cNvPr>
          <p:cNvSpPr/>
          <p:nvPr/>
        </p:nvSpPr>
        <p:spPr>
          <a:xfrm>
            <a:off x="5441275" y="3494427"/>
            <a:ext cx="5961171" cy="84255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110000"/>
              </a:lnSpc>
            </a:pPr>
            <a:r>
              <a:rPr lang="en-AU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All equipment purchased from AecorLink has two years of fabric guarantee. </a:t>
            </a:r>
          </a:p>
        </p:txBody>
      </p:sp>
      <p:grpSp>
        <p:nvGrpSpPr>
          <p:cNvPr id="4" name="Check">
            <a:extLst>
              <a:ext uri="{FF2B5EF4-FFF2-40B4-BE49-F238E27FC236}">
                <a16:creationId xmlns:a16="http://schemas.microsoft.com/office/drawing/2014/main" id="{6E3A7619-C3EB-4173-BD0C-92B7214D3D02}"/>
              </a:ext>
            </a:extLst>
          </p:cNvPr>
          <p:cNvGrpSpPr/>
          <p:nvPr/>
        </p:nvGrpSpPr>
        <p:grpSpPr>
          <a:xfrm>
            <a:off x="4662660" y="4606146"/>
            <a:ext cx="468000" cy="468000"/>
            <a:chOff x="4635798" y="3208583"/>
            <a:chExt cx="540000" cy="540000"/>
          </a:xfrm>
        </p:grpSpPr>
        <p:sp>
          <p:nvSpPr>
            <p:cNvPr id="33" name="Frame">
              <a:extLst>
                <a:ext uri="{FF2B5EF4-FFF2-40B4-BE49-F238E27FC236}">
                  <a16:creationId xmlns:a16="http://schemas.microsoft.com/office/drawing/2014/main" id="{8BD3ABF0-5750-4264-BF40-2F2B15FF12A6}"/>
                </a:ext>
              </a:extLst>
            </p:cNvPr>
            <p:cNvSpPr/>
            <p:nvPr/>
          </p:nvSpPr>
          <p:spPr>
            <a:xfrm>
              <a:off x="4635798" y="3208583"/>
              <a:ext cx="540000" cy="540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  <a:effectLst>
              <a:glow rad="63500">
                <a:srgbClr val="024974">
                  <a:alpha val="10000"/>
                </a:srgbClr>
              </a:glow>
              <a:outerShdw blurRad="63500" dist="12700" dir="5400000" algn="ctr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34" name="Check Mark">
              <a:extLst>
                <a:ext uri="{FF2B5EF4-FFF2-40B4-BE49-F238E27FC236}">
                  <a16:creationId xmlns:a16="http://schemas.microsoft.com/office/drawing/2014/main" id="{724E1618-0D99-4A75-88F0-4D10A5AFB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-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1661" y="3347115"/>
              <a:ext cx="288000" cy="288000"/>
            </a:xfrm>
            <a:prstGeom prst="rect">
              <a:avLst/>
            </a:prstGeom>
            <a:effectLst>
              <a:outerShdw blurRad="381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5" name="Extra Warant">
            <a:extLst>
              <a:ext uri="{FF2B5EF4-FFF2-40B4-BE49-F238E27FC236}">
                <a16:creationId xmlns:a16="http://schemas.microsoft.com/office/drawing/2014/main" id="{17B8D795-5531-4978-A7EF-B5F8B1F0CD13}"/>
              </a:ext>
            </a:extLst>
          </p:cNvPr>
          <p:cNvSpPr/>
          <p:nvPr/>
        </p:nvSpPr>
        <p:spPr>
          <a:xfrm>
            <a:off x="5441276" y="5530585"/>
            <a:ext cx="5796220" cy="842559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lnSpc>
                <a:spcPct val="110000"/>
              </a:lnSpc>
            </a:pPr>
            <a:r>
              <a:rPr lang="en-AU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For equipment lease the warranty is valid during the duration of the contract period. </a:t>
            </a:r>
          </a:p>
        </p:txBody>
      </p:sp>
      <p:grpSp>
        <p:nvGrpSpPr>
          <p:cNvPr id="36" name="Check">
            <a:extLst>
              <a:ext uri="{FF2B5EF4-FFF2-40B4-BE49-F238E27FC236}">
                <a16:creationId xmlns:a16="http://schemas.microsoft.com/office/drawing/2014/main" id="{B98E1513-E379-47DA-BD4A-1F9751E9DFD7}"/>
              </a:ext>
            </a:extLst>
          </p:cNvPr>
          <p:cNvGrpSpPr/>
          <p:nvPr/>
        </p:nvGrpSpPr>
        <p:grpSpPr>
          <a:xfrm>
            <a:off x="4662660" y="5584374"/>
            <a:ext cx="468000" cy="468000"/>
            <a:chOff x="4635798" y="3208583"/>
            <a:chExt cx="540000" cy="540000"/>
          </a:xfrm>
        </p:grpSpPr>
        <p:sp>
          <p:nvSpPr>
            <p:cNvPr id="37" name="Frame">
              <a:extLst>
                <a:ext uri="{FF2B5EF4-FFF2-40B4-BE49-F238E27FC236}">
                  <a16:creationId xmlns:a16="http://schemas.microsoft.com/office/drawing/2014/main" id="{2920C883-6D9E-4FDE-9441-28D2B39F34CA}"/>
                </a:ext>
              </a:extLst>
            </p:cNvPr>
            <p:cNvSpPr/>
            <p:nvPr/>
          </p:nvSpPr>
          <p:spPr>
            <a:xfrm>
              <a:off x="4635798" y="3208583"/>
              <a:ext cx="540000" cy="540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  <a:effectLst>
              <a:glow rad="63500">
                <a:srgbClr val="024974">
                  <a:alpha val="10000"/>
                </a:srgbClr>
              </a:glow>
              <a:outerShdw blurRad="63500" dist="12700" dir="5400000" algn="ctr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38" name="Check Mark">
              <a:extLst>
                <a:ext uri="{FF2B5EF4-FFF2-40B4-BE49-F238E27FC236}">
                  <a16:creationId xmlns:a16="http://schemas.microsoft.com/office/drawing/2014/main" id="{541C70A5-959C-4B24-9A43-DA270AA05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-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1661" y="3347115"/>
              <a:ext cx="288000" cy="288000"/>
            </a:xfrm>
            <a:prstGeom prst="rect">
              <a:avLst/>
            </a:prstGeom>
            <a:effectLst>
              <a:outerShdw blurRad="381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1" name="Check">
            <a:extLst>
              <a:ext uri="{FF2B5EF4-FFF2-40B4-BE49-F238E27FC236}">
                <a16:creationId xmlns:a16="http://schemas.microsoft.com/office/drawing/2014/main" id="{5B874940-1844-4991-A3F9-396704B80F0F}"/>
              </a:ext>
            </a:extLst>
          </p:cNvPr>
          <p:cNvGrpSpPr/>
          <p:nvPr/>
        </p:nvGrpSpPr>
        <p:grpSpPr>
          <a:xfrm>
            <a:off x="4662660" y="3518770"/>
            <a:ext cx="468000" cy="468000"/>
            <a:chOff x="4635798" y="3208583"/>
            <a:chExt cx="540000" cy="540000"/>
          </a:xfrm>
        </p:grpSpPr>
        <p:sp>
          <p:nvSpPr>
            <p:cNvPr id="24" name="Frame">
              <a:extLst>
                <a:ext uri="{FF2B5EF4-FFF2-40B4-BE49-F238E27FC236}">
                  <a16:creationId xmlns:a16="http://schemas.microsoft.com/office/drawing/2014/main" id="{ECB1890A-4CC1-4F48-B9EB-6D7B7A5567DB}"/>
                </a:ext>
              </a:extLst>
            </p:cNvPr>
            <p:cNvSpPr/>
            <p:nvPr/>
          </p:nvSpPr>
          <p:spPr>
            <a:xfrm>
              <a:off x="4635798" y="3208583"/>
              <a:ext cx="540000" cy="540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  <a:effectLst>
              <a:glow rad="63500">
                <a:srgbClr val="024974">
                  <a:alpha val="10000"/>
                </a:srgbClr>
              </a:glow>
              <a:outerShdw blurRad="63500" dist="12700" dir="5400000" algn="ctr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26" name="Check Mark">
              <a:extLst>
                <a:ext uri="{FF2B5EF4-FFF2-40B4-BE49-F238E27FC236}">
                  <a16:creationId xmlns:a16="http://schemas.microsoft.com/office/drawing/2014/main" id="{43D7654B-0E2A-450B-864C-BDE6C26814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-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1661" y="3347115"/>
              <a:ext cx="288000" cy="288000"/>
            </a:xfrm>
            <a:prstGeom prst="rect">
              <a:avLst/>
            </a:prstGeom>
            <a:effectLst>
              <a:outerShdw blurRad="381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0" name="Bottom Border">
            <a:extLst>
              <a:ext uri="{FF2B5EF4-FFF2-40B4-BE49-F238E27FC236}">
                <a16:creationId xmlns:a16="http://schemas.microsoft.com/office/drawing/2014/main" id="{DD890A0D-A712-4568-9D7A-1CE19BBE07C4}"/>
              </a:ext>
            </a:extLst>
          </p:cNvPr>
          <p:cNvSpPr/>
          <p:nvPr/>
        </p:nvSpPr>
        <p:spPr>
          <a:xfrm>
            <a:off x="5567530" y="5304049"/>
            <a:ext cx="5400000" cy="36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Bottom Border">
            <a:extLst>
              <a:ext uri="{FF2B5EF4-FFF2-40B4-BE49-F238E27FC236}">
                <a16:creationId xmlns:a16="http://schemas.microsoft.com/office/drawing/2014/main" id="{B2CB8028-02C8-4CFF-B644-AB971FE3E024}"/>
              </a:ext>
            </a:extLst>
          </p:cNvPr>
          <p:cNvSpPr/>
          <p:nvPr/>
        </p:nvSpPr>
        <p:spPr>
          <a:xfrm>
            <a:off x="5538955" y="4437274"/>
            <a:ext cx="5400000" cy="36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6391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ckground">
            <a:extLst>
              <a:ext uri="{FF2B5EF4-FFF2-40B4-BE49-F238E27FC236}">
                <a16:creationId xmlns:a16="http://schemas.microsoft.com/office/drawing/2014/main" id="{BA4A2A12-C416-4F1F-B61B-1D02454810B9}"/>
              </a:ext>
            </a:extLst>
          </p:cNvPr>
          <p:cNvSpPr/>
          <p:nvPr/>
        </p:nvSpPr>
        <p:spPr>
          <a:xfrm>
            <a:off x="0" y="0"/>
            <a:ext cx="12191999" cy="6852658"/>
          </a:xfrm>
          <a:prstGeom prst="rect">
            <a:avLst/>
          </a:prstGeom>
          <a:gradFill>
            <a:gsLst>
              <a:gs pos="0">
                <a:srgbClr val="09558C"/>
              </a:gs>
              <a:gs pos="100000">
                <a:srgbClr val="0369A7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7" name="Picture 36" descr="A picture containing animal&#10;&#10;Description automatically generated">
            <a:extLst>
              <a:ext uri="{FF2B5EF4-FFF2-40B4-BE49-F238E27FC236}">
                <a16:creationId xmlns:a16="http://schemas.microsoft.com/office/drawing/2014/main" id="{103DEC17-4DB9-44B0-9EFD-7986AA283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208933" cy="6867525"/>
          </a:xfrm>
          <a:prstGeom prst="rect">
            <a:avLst/>
          </a:prstGeom>
        </p:spPr>
      </p:pic>
      <p:sp>
        <p:nvSpPr>
          <p:cNvPr id="38" name="Background Left">
            <a:extLst>
              <a:ext uri="{FF2B5EF4-FFF2-40B4-BE49-F238E27FC236}">
                <a16:creationId xmlns:a16="http://schemas.microsoft.com/office/drawing/2014/main" id="{7A03500C-54AD-40DF-A797-C9EABD66A9B6}"/>
              </a:ext>
            </a:extLst>
          </p:cNvPr>
          <p:cNvSpPr/>
          <p:nvPr/>
        </p:nvSpPr>
        <p:spPr>
          <a:xfrm>
            <a:off x="-1" y="759388"/>
            <a:ext cx="5835317" cy="6092456"/>
          </a:xfrm>
          <a:prstGeom prst="rect">
            <a:avLst/>
          </a:prstGeom>
          <a:gradFill flip="none" rotWithShape="1">
            <a:gsLst>
              <a:gs pos="0">
                <a:srgbClr val="09558C"/>
              </a:gs>
              <a:gs pos="61000">
                <a:srgbClr val="0371B5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accent1">
                <a:shade val="50000"/>
                <a:alpha val="40000"/>
              </a:schemeClr>
            </a:solidFill>
          </a:ln>
          <a:effectLst>
            <a:innerShdw dist="12700" dir="2700000">
              <a:schemeClr val="bg1">
                <a:alpha val="2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 hidden="1">
            <a:extLst>
              <a:ext uri="{FF2B5EF4-FFF2-40B4-BE49-F238E27FC236}">
                <a16:creationId xmlns:a16="http://schemas.microsoft.com/office/drawing/2014/main" id="{BCBCFBD0-F489-45EC-B7A0-444B1606180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910141" y="-1032"/>
            <a:ext cx="10281859" cy="6858000"/>
          </a:xfrm>
          <a:prstGeom prst="rect">
            <a:avLst/>
          </a:prstGeom>
        </p:spPr>
      </p:pic>
      <p:sp>
        <p:nvSpPr>
          <p:cNvPr id="26" name="Background Top-Right" hidden="1">
            <a:extLst>
              <a:ext uri="{FF2B5EF4-FFF2-40B4-BE49-F238E27FC236}">
                <a16:creationId xmlns:a16="http://schemas.microsoft.com/office/drawing/2014/main" id="{28E92C40-96AE-42E1-9378-530009B63476}"/>
              </a:ext>
            </a:extLst>
          </p:cNvPr>
          <p:cNvSpPr/>
          <p:nvPr/>
        </p:nvSpPr>
        <p:spPr>
          <a:xfrm>
            <a:off x="2920622" y="3429000"/>
            <a:ext cx="9271378" cy="3423658"/>
          </a:xfrm>
          <a:prstGeom prst="rect">
            <a:avLst/>
          </a:prstGeom>
          <a:gradFill flip="none" rotWithShape="1">
            <a:gsLst>
              <a:gs pos="0">
                <a:srgbClr val="09558C">
                  <a:alpha val="50000"/>
                </a:srgbClr>
              </a:gs>
              <a:gs pos="100000">
                <a:srgbClr val="0371B5">
                  <a:alpha val="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chemeClr val="accent1">
                <a:shade val="50000"/>
                <a:alpha val="50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Title Border" hidden="1">
            <a:extLst>
              <a:ext uri="{FF2B5EF4-FFF2-40B4-BE49-F238E27FC236}">
                <a16:creationId xmlns:a16="http://schemas.microsoft.com/office/drawing/2014/main" id="{7218C8DB-2250-4C0F-8523-40A59A76A382}"/>
              </a:ext>
            </a:extLst>
          </p:cNvPr>
          <p:cNvSpPr/>
          <p:nvPr/>
        </p:nvSpPr>
        <p:spPr>
          <a:xfrm>
            <a:off x="101213" y="0"/>
            <a:ext cx="3689498" cy="6858000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417377" y="3848616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Title Background" hidden="1">
            <a:extLst>
              <a:ext uri="{FF2B5EF4-FFF2-40B4-BE49-F238E27FC236}">
                <a16:creationId xmlns:a16="http://schemas.microsoft.com/office/drawing/2014/main" id="{D60CA24D-6F0A-4C00-9F96-7698CE618967}"/>
              </a:ext>
            </a:extLst>
          </p:cNvPr>
          <p:cNvSpPr/>
          <p:nvPr/>
        </p:nvSpPr>
        <p:spPr>
          <a:xfrm>
            <a:off x="0" y="3070"/>
            <a:ext cx="3689498" cy="6858000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417377" y="3848616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Lower Background" hidden="1">
            <a:extLst>
              <a:ext uri="{FF2B5EF4-FFF2-40B4-BE49-F238E27FC236}">
                <a16:creationId xmlns:a16="http://schemas.microsoft.com/office/drawing/2014/main" id="{82D6F3F9-089E-4E35-9133-3C639058402A}"/>
              </a:ext>
            </a:extLst>
          </p:cNvPr>
          <p:cNvSpPr/>
          <p:nvPr/>
        </p:nvSpPr>
        <p:spPr>
          <a:xfrm rot="16200000">
            <a:off x="5930521" y="586995"/>
            <a:ext cx="3448050" cy="9093958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90609 w 4257381"/>
              <a:gd name="connsiteY3" fmla="*/ 340539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2 w 4257381"/>
              <a:gd name="connsiteY3" fmla="*/ 341882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2" y="3418822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9558C">
                  <a:alpha val="50000"/>
                </a:srgbClr>
              </a:gs>
              <a:gs pos="100000">
                <a:srgbClr val="0371B5">
                  <a:alpha val="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chemeClr val="accent1">
                <a:shade val="50000"/>
                <a:alpha val="75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Lower Border" hidden="1">
            <a:extLst>
              <a:ext uri="{FF2B5EF4-FFF2-40B4-BE49-F238E27FC236}">
                <a16:creationId xmlns:a16="http://schemas.microsoft.com/office/drawing/2014/main" id="{9F035123-CE25-4E9D-B12B-88176D62800C}"/>
              </a:ext>
            </a:extLst>
          </p:cNvPr>
          <p:cNvSpPr/>
          <p:nvPr/>
        </p:nvSpPr>
        <p:spPr>
          <a:xfrm rot="16200000">
            <a:off x="5946849" y="585471"/>
            <a:ext cx="3423658" cy="9093958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90609 w 4257381"/>
              <a:gd name="connsiteY3" fmla="*/ 340539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2 w 4257381"/>
              <a:gd name="connsiteY3" fmla="*/ 341882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2" y="3418822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noFill/>
          <a:ln w="6350">
            <a:solidFill>
              <a:schemeClr val="bg1">
                <a:alpha val="25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Title Border" hidden="1">
            <a:extLst>
              <a:ext uri="{FF2B5EF4-FFF2-40B4-BE49-F238E27FC236}">
                <a16:creationId xmlns:a16="http://schemas.microsoft.com/office/drawing/2014/main" id="{1C3AE424-EAA0-4C1B-B214-F95E40A28013}"/>
              </a:ext>
            </a:extLst>
          </p:cNvPr>
          <p:cNvSpPr/>
          <p:nvPr/>
        </p:nvSpPr>
        <p:spPr>
          <a:xfrm>
            <a:off x="84436" y="0"/>
            <a:ext cx="3689498" cy="6861070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1 w 4257381"/>
              <a:gd name="connsiteY3" fmla="*/ 34146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1" y="3414623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Title Background" hidden="1">
            <a:extLst>
              <a:ext uri="{FF2B5EF4-FFF2-40B4-BE49-F238E27FC236}">
                <a16:creationId xmlns:a16="http://schemas.microsoft.com/office/drawing/2014/main" id="{3A91A277-3051-4A8B-B426-7A116F46FAB9}"/>
              </a:ext>
            </a:extLst>
          </p:cNvPr>
          <p:cNvSpPr/>
          <p:nvPr/>
        </p:nvSpPr>
        <p:spPr>
          <a:xfrm>
            <a:off x="-7252" y="-4184"/>
            <a:ext cx="3689498" cy="6867513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90609 w 4257381"/>
              <a:gd name="connsiteY3" fmla="*/ 340539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2 w 4257381"/>
              <a:gd name="connsiteY3" fmla="*/ 341882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2" y="3418822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High Stability">
            <a:extLst>
              <a:ext uri="{FF2B5EF4-FFF2-40B4-BE49-F238E27FC236}">
                <a16:creationId xmlns:a16="http://schemas.microsoft.com/office/drawing/2014/main" id="{104B2F25-2169-4706-A0E1-569C0213EFBF}"/>
              </a:ext>
            </a:extLst>
          </p:cNvPr>
          <p:cNvSpPr/>
          <p:nvPr/>
        </p:nvSpPr>
        <p:spPr>
          <a:xfrm>
            <a:off x="7334411" y="5520089"/>
            <a:ext cx="4056701" cy="61067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120000"/>
              </a:lnSpc>
            </a:pPr>
            <a:r>
              <a:rPr lang="en-AU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SLA has a fixed monthly fee per vessel. </a:t>
            </a:r>
          </a:p>
        </p:txBody>
      </p:sp>
      <p:sp>
        <p:nvSpPr>
          <p:cNvPr id="32" name="High Stability">
            <a:extLst>
              <a:ext uri="{FF2B5EF4-FFF2-40B4-BE49-F238E27FC236}">
                <a16:creationId xmlns:a16="http://schemas.microsoft.com/office/drawing/2014/main" id="{7A4613BF-9E55-4053-B6E6-FAB7CC51B22C}"/>
              </a:ext>
            </a:extLst>
          </p:cNvPr>
          <p:cNvSpPr/>
          <p:nvPr/>
        </p:nvSpPr>
        <p:spPr>
          <a:xfrm>
            <a:off x="7334411" y="3991823"/>
            <a:ext cx="4251997" cy="97199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120000"/>
              </a:lnSpc>
            </a:pPr>
            <a:r>
              <a:rPr lang="en-AU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If there is an emergency call our technical team will meet the ship at the next port to provide technical assistance. </a:t>
            </a:r>
          </a:p>
        </p:txBody>
      </p:sp>
      <p:sp>
        <p:nvSpPr>
          <p:cNvPr id="30" name="High Stability">
            <a:extLst>
              <a:ext uri="{FF2B5EF4-FFF2-40B4-BE49-F238E27FC236}">
                <a16:creationId xmlns:a16="http://schemas.microsoft.com/office/drawing/2014/main" id="{B64381AF-1B4F-4976-BACC-C63F2CA67C7B}"/>
              </a:ext>
            </a:extLst>
          </p:cNvPr>
          <p:cNvSpPr/>
          <p:nvPr/>
        </p:nvSpPr>
        <p:spPr>
          <a:xfrm>
            <a:off x="7334411" y="2729762"/>
            <a:ext cx="4251997" cy="8676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120000"/>
              </a:lnSpc>
            </a:pPr>
            <a:r>
              <a:rPr lang="en-AU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All systems operated by AecorLink have redundancy to avoid disruption to the network.</a:t>
            </a:r>
          </a:p>
        </p:txBody>
      </p:sp>
      <p:sp>
        <p:nvSpPr>
          <p:cNvPr id="25" name="High Stability">
            <a:extLst>
              <a:ext uri="{FF2B5EF4-FFF2-40B4-BE49-F238E27FC236}">
                <a16:creationId xmlns:a16="http://schemas.microsoft.com/office/drawing/2014/main" id="{84C3CA18-1D4C-4999-8196-23B0EF2220B7}"/>
              </a:ext>
            </a:extLst>
          </p:cNvPr>
          <p:cNvSpPr/>
          <p:nvPr/>
        </p:nvSpPr>
        <p:spPr>
          <a:xfrm>
            <a:off x="1578723" y="5440303"/>
            <a:ext cx="3811421" cy="75934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120000"/>
              </a:lnSpc>
            </a:pPr>
            <a:r>
              <a:rPr lang="en-AU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All scheduled updates software will be announced in advance.</a:t>
            </a:r>
          </a:p>
        </p:txBody>
      </p:sp>
      <p:sp>
        <p:nvSpPr>
          <p:cNvPr id="3" name="High Stability">
            <a:extLst>
              <a:ext uri="{FF2B5EF4-FFF2-40B4-BE49-F238E27FC236}">
                <a16:creationId xmlns:a16="http://schemas.microsoft.com/office/drawing/2014/main" id="{6E1DD5E5-B028-4992-AE2B-3892F77292CE}"/>
              </a:ext>
            </a:extLst>
          </p:cNvPr>
          <p:cNvSpPr/>
          <p:nvPr/>
        </p:nvSpPr>
        <p:spPr>
          <a:xfrm>
            <a:off x="1578722" y="2729762"/>
            <a:ext cx="3811421" cy="105549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120000"/>
              </a:lnSpc>
            </a:pPr>
            <a:r>
              <a:rPr lang="en-AU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AecorLink’s</a:t>
            </a:r>
            <a:r>
              <a:rPr lang="en-AU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control </a:t>
            </a:r>
            <a:r>
              <a:rPr lang="en-AU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center</a:t>
            </a:r>
            <a:r>
              <a:rPr lang="en-AU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is based in Oslo and the monitoring systems are located Norway. </a:t>
            </a:r>
          </a:p>
        </p:txBody>
      </p:sp>
      <p:sp>
        <p:nvSpPr>
          <p:cNvPr id="23" name="High Stability">
            <a:extLst>
              <a:ext uri="{FF2B5EF4-FFF2-40B4-BE49-F238E27FC236}">
                <a16:creationId xmlns:a16="http://schemas.microsoft.com/office/drawing/2014/main" id="{FA5A46A1-0182-4392-9CA4-66B7F340429B}"/>
              </a:ext>
            </a:extLst>
          </p:cNvPr>
          <p:cNvSpPr/>
          <p:nvPr/>
        </p:nvSpPr>
        <p:spPr>
          <a:xfrm>
            <a:off x="1578724" y="3991823"/>
            <a:ext cx="3955802" cy="12419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120000"/>
              </a:lnSpc>
            </a:pPr>
            <a:r>
              <a:rPr lang="en-AU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Every link from ship to shore is monitored by our surveillance system and is shared with you as a client. </a:t>
            </a:r>
          </a:p>
        </p:txBody>
      </p:sp>
      <p:sp>
        <p:nvSpPr>
          <p:cNvPr id="36" name="Header Border">
            <a:extLst>
              <a:ext uri="{FF2B5EF4-FFF2-40B4-BE49-F238E27FC236}">
                <a16:creationId xmlns:a16="http://schemas.microsoft.com/office/drawing/2014/main" id="{4E9936AF-6A47-4C51-893B-F41EE8CED47D}"/>
              </a:ext>
            </a:extLst>
          </p:cNvPr>
          <p:cNvSpPr/>
          <p:nvPr/>
        </p:nvSpPr>
        <p:spPr>
          <a:xfrm flipV="1">
            <a:off x="-36194" y="426889"/>
            <a:ext cx="12255796" cy="1467293"/>
          </a:xfrm>
          <a:custGeom>
            <a:avLst/>
            <a:gdLst>
              <a:gd name="connsiteX0" fmla="*/ 0 w 12149464"/>
              <a:gd name="connsiteY0" fmla="*/ 2275367 h 2275367"/>
              <a:gd name="connsiteX1" fmla="*/ 12149464 w 12149464"/>
              <a:gd name="connsiteY1" fmla="*/ 2275367 h 2275367"/>
              <a:gd name="connsiteX2" fmla="*/ 12149464 w 12149464"/>
              <a:gd name="connsiteY2" fmla="*/ 1996310 h 2275367"/>
              <a:gd name="connsiteX3" fmla="*/ 5201985 w 12149464"/>
              <a:gd name="connsiteY3" fmla="*/ 0 h 2275367"/>
              <a:gd name="connsiteX4" fmla="*/ 0 w 12149464"/>
              <a:gd name="connsiteY4" fmla="*/ 1438040 h 2275367"/>
              <a:gd name="connsiteX0" fmla="*/ 0 w 12149464"/>
              <a:gd name="connsiteY0" fmla="*/ 1775637 h 1775637"/>
              <a:gd name="connsiteX1" fmla="*/ 12149464 w 12149464"/>
              <a:gd name="connsiteY1" fmla="*/ 1775637 h 1775637"/>
              <a:gd name="connsiteX2" fmla="*/ 12149464 w 12149464"/>
              <a:gd name="connsiteY2" fmla="*/ 1496580 h 1775637"/>
              <a:gd name="connsiteX3" fmla="*/ 4158495 w 12149464"/>
              <a:gd name="connsiteY3" fmla="*/ 0 h 1775637"/>
              <a:gd name="connsiteX4" fmla="*/ 0 w 12149464"/>
              <a:gd name="connsiteY4" fmla="*/ 938310 h 1775637"/>
              <a:gd name="connsiteX5" fmla="*/ 0 w 12149464"/>
              <a:gd name="connsiteY5" fmla="*/ 1775637 h 1775637"/>
              <a:gd name="connsiteX0" fmla="*/ 0 w 12149464"/>
              <a:gd name="connsiteY0" fmla="*/ 1317709 h 1317709"/>
              <a:gd name="connsiteX1" fmla="*/ 12149464 w 12149464"/>
              <a:gd name="connsiteY1" fmla="*/ 1317709 h 1317709"/>
              <a:gd name="connsiteX2" fmla="*/ 12149464 w 12149464"/>
              <a:gd name="connsiteY2" fmla="*/ 1038652 h 1317709"/>
              <a:gd name="connsiteX3" fmla="*/ 3336351 w 12149464"/>
              <a:gd name="connsiteY3" fmla="*/ 0 h 1317709"/>
              <a:gd name="connsiteX4" fmla="*/ 0 w 12149464"/>
              <a:gd name="connsiteY4" fmla="*/ 480382 h 1317709"/>
              <a:gd name="connsiteX5" fmla="*/ 0 w 12149464"/>
              <a:gd name="connsiteY5" fmla="*/ 1317709 h 1317709"/>
              <a:gd name="connsiteX0" fmla="*/ 0 w 12149464"/>
              <a:gd name="connsiteY0" fmla="*/ 1401818 h 1401818"/>
              <a:gd name="connsiteX1" fmla="*/ 12149464 w 12149464"/>
              <a:gd name="connsiteY1" fmla="*/ 1401818 h 1401818"/>
              <a:gd name="connsiteX2" fmla="*/ 12149464 w 12149464"/>
              <a:gd name="connsiteY2" fmla="*/ 1122761 h 1401818"/>
              <a:gd name="connsiteX3" fmla="*/ 3220408 w 12149464"/>
              <a:gd name="connsiteY3" fmla="*/ 0 h 1401818"/>
              <a:gd name="connsiteX4" fmla="*/ 0 w 12149464"/>
              <a:gd name="connsiteY4" fmla="*/ 564491 h 1401818"/>
              <a:gd name="connsiteX5" fmla="*/ 0 w 12149464"/>
              <a:gd name="connsiteY5" fmla="*/ 1401818 h 140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49464" h="1401818">
                <a:moveTo>
                  <a:pt x="0" y="1401818"/>
                </a:moveTo>
                <a:lnTo>
                  <a:pt x="12149464" y="1401818"/>
                </a:lnTo>
                <a:lnTo>
                  <a:pt x="12149464" y="1122761"/>
                </a:lnTo>
                <a:lnTo>
                  <a:pt x="3220408" y="0"/>
                </a:lnTo>
                <a:lnTo>
                  <a:pt x="0" y="564491"/>
                </a:lnTo>
                <a:lnTo>
                  <a:pt x="0" y="1401818"/>
                </a:lnTo>
                <a:close/>
              </a:path>
            </a:pathLst>
          </a:custGeom>
          <a:solidFill>
            <a:srgbClr val="A5CE39"/>
          </a:solidFill>
          <a:effectLst>
            <a:outerShdw blurRad="762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6" name="Header Background">
            <a:extLst>
              <a:ext uri="{FF2B5EF4-FFF2-40B4-BE49-F238E27FC236}">
                <a16:creationId xmlns:a16="http://schemas.microsoft.com/office/drawing/2014/main" id="{D025A1C2-F422-45E1-8202-38F465ED0AD0}"/>
              </a:ext>
            </a:extLst>
          </p:cNvPr>
          <p:cNvSpPr/>
          <p:nvPr/>
        </p:nvSpPr>
        <p:spPr>
          <a:xfrm>
            <a:off x="-39733" y="-4185"/>
            <a:ext cx="12255796" cy="1809764"/>
          </a:xfrm>
          <a:custGeom>
            <a:avLst/>
            <a:gdLst>
              <a:gd name="connsiteX0" fmla="*/ 39732 w 12255796"/>
              <a:gd name="connsiteY0" fmla="*/ 0 h 1809764"/>
              <a:gd name="connsiteX1" fmla="*/ 12245389 w 12255796"/>
              <a:gd name="connsiteY1" fmla="*/ 0 h 1809764"/>
              <a:gd name="connsiteX2" fmla="*/ 12245389 w 12255796"/>
              <a:gd name="connsiteY2" fmla="*/ 342471 h 1809764"/>
              <a:gd name="connsiteX3" fmla="*/ 12255796 w 12255796"/>
              <a:gd name="connsiteY3" fmla="*/ 342471 h 1809764"/>
              <a:gd name="connsiteX4" fmla="*/ 12255796 w 12255796"/>
              <a:gd name="connsiteY4" fmla="*/ 634562 h 1809764"/>
              <a:gd name="connsiteX5" fmla="*/ 3248593 w 12255796"/>
              <a:gd name="connsiteY5" fmla="*/ 1809764 h 1809764"/>
              <a:gd name="connsiteX6" fmla="*/ 0 w 12255796"/>
              <a:gd name="connsiteY6" fmla="*/ 1218907 h 1809764"/>
              <a:gd name="connsiteX7" fmla="*/ 0 w 12255796"/>
              <a:gd name="connsiteY7" fmla="*/ 342471 h 1809764"/>
              <a:gd name="connsiteX8" fmla="*/ 39732 w 12255796"/>
              <a:gd name="connsiteY8" fmla="*/ 342471 h 1809764"/>
              <a:gd name="connsiteX0" fmla="*/ 39732 w 12255796"/>
              <a:gd name="connsiteY0" fmla="*/ 0 h 1809764"/>
              <a:gd name="connsiteX1" fmla="*/ 12245389 w 12255796"/>
              <a:gd name="connsiteY1" fmla="*/ 0 h 1809764"/>
              <a:gd name="connsiteX2" fmla="*/ 12245389 w 12255796"/>
              <a:gd name="connsiteY2" fmla="*/ 342471 h 1809764"/>
              <a:gd name="connsiteX3" fmla="*/ 12255796 w 12255796"/>
              <a:gd name="connsiteY3" fmla="*/ 342471 h 1809764"/>
              <a:gd name="connsiteX4" fmla="*/ 12255796 w 12255796"/>
              <a:gd name="connsiteY4" fmla="*/ 634562 h 1809764"/>
              <a:gd name="connsiteX5" fmla="*/ 3248593 w 12255796"/>
              <a:gd name="connsiteY5" fmla="*/ 1809764 h 1809764"/>
              <a:gd name="connsiteX6" fmla="*/ 0 w 12255796"/>
              <a:gd name="connsiteY6" fmla="*/ 1218907 h 1809764"/>
              <a:gd name="connsiteX7" fmla="*/ 0 w 12255796"/>
              <a:gd name="connsiteY7" fmla="*/ 342471 h 1809764"/>
              <a:gd name="connsiteX8" fmla="*/ 39732 w 12255796"/>
              <a:gd name="connsiteY8" fmla="*/ 0 h 1809764"/>
              <a:gd name="connsiteX0" fmla="*/ 3637 w 12255796"/>
              <a:gd name="connsiteY0" fmla="*/ 0 h 1809764"/>
              <a:gd name="connsiteX1" fmla="*/ 12245389 w 12255796"/>
              <a:gd name="connsiteY1" fmla="*/ 0 h 1809764"/>
              <a:gd name="connsiteX2" fmla="*/ 12245389 w 12255796"/>
              <a:gd name="connsiteY2" fmla="*/ 342471 h 1809764"/>
              <a:gd name="connsiteX3" fmla="*/ 12255796 w 12255796"/>
              <a:gd name="connsiteY3" fmla="*/ 342471 h 1809764"/>
              <a:gd name="connsiteX4" fmla="*/ 12255796 w 12255796"/>
              <a:gd name="connsiteY4" fmla="*/ 634562 h 1809764"/>
              <a:gd name="connsiteX5" fmla="*/ 3248593 w 12255796"/>
              <a:gd name="connsiteY5" fmla="*/ 1809764 h 1809764"/>
              <a:gd name="connsiteX6" fmla="*/ 0 w 12255796"/>
              <a:gd name="connsiteY6" fmla="*/ 1218907 h 1809764"/>
              <a:gd name="connsiteX7" fmla="*/ 0 w 12255796"/>
              <a:gd name="connsiteY7" fmla="*/ 342471 h 1809764"/>
              <a:gd name="connsiteX8" fmla="*/ 3637 w 12255796"/>
              <a:gd name="connsiteY8" fmla="*/ 0 h 1809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5796" h="1809764">
                <a:moveTo>
                  <a:pt x="3637" y="0"/>
                </a:moveTo>
                <a:lnTo>
                  <a:pt x="12245389" y="0"/>
                </a:lnTo>
                <a:lnTo>
                  <a:pt x="12245389" y="342471"/>
                </a:lnTo>
                <a:lnTo>
                  <a:pt x="12255796" y="342471"/>
                </a:lnTo>
                <a:lnTo>
                  <a:pt x="12255796" y="634562"/>
                </a:lnTo>
                <a:lnTo>
                  <a:pt x="3248593" y="1809764"/>
                </a:lnTo>
                <a:lnTo>
                  <a:pt x="0" y="1218907"/>
                </a:lnTo>
                <a:lnTo>
                  <a:pt x="0" y="342471"/>
                </a:lnTo>
                <a:cubicBezTo>
                  <a:pt x="1212" y="228314"/>
                  <a:pt x="2425" y="114157"/>
                  <a:pt x="363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AU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61DD9BF-3D03-1543-BA25-B8D786E63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59" y="643243"/>
            <a:ext cx="3783725" cy="436459"/>
          </a:xfrm>
        </p:spPr>
        <p:txBody>
          <a:bodyPr anchor="t" anchorCtr="0">
            <a:noAutofit/>
          </a:bodyPr>
          <a:lstStyle/>
          <a:p>
            <a:r>
              <a:rPr lang="en-AU" sz="3600" b="1" dirty="0">
                <a:solidFill>
                  <a:srgbClr val="0471B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SLA</a:t>
            </a:r>
            <a:endParaRPr lang="en-US" sz="3600" b="1" dirty="0">
              <a:solidFill>
                <a:srgbClr val="0471B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Frame">
            <a:extLst>
              <a:ext uri="{FF2B5EF4-FFF2-40B4-BE49-F238E27FC236}">
                <a16:creationId xmlns:a16="http://schemas.microsoft.com/office/drawing/2014/main" id="{4922E0DC-EE6D-4930-B829-48652105D123}"/>
              </a:ext>
            </a:extLst>
          </p:cNvPr>
          <p:cNvSpPr/>
          <p:nvPr/>
        </p:nvSpPr>
        <p:spPr>
          <a:xfrm>
            <a:off x="6462756" y="5445690"/>
            <a:ext cx="648000" cy="648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chemeClr val="tx1">
                <a:alpha val="5000"/>
              </a:scheme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b="1" dirty="0">
              <a:effectLst>
                <a:outerShdw blurRad="50800" dist="38100" dir="2700000" algn="tl" rotWithShape="0">
                  <a:schemeClr val="accent2">
                    <a:lumMod val="5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Frame">
            <a:extLst>
              <a:ext uri="{FF2B5EF4-FFF2-40B4-BE49-F238E27FC236}">
                <a16:creationId xmlns:a16="http://schemas.microsoft.com/office/drawing/2014/main" id="{28350E6C-8C41-4B06-BAA0-B752730BE475}"/>
              </a:ext>
            </a:extLst>
          </p:cNvPr>
          <p:cNvSpPr/>
          <p:nvPr/>
        </p:nvSpPr>
        <p:spPr>
          <a:xfrm>
            <a:off x="6462756" y="4062137"/>
            <a:ext cx="648000" cy="648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chemeClr val="tx1">
                <a:alpha val="5000"/>
              </a:scheme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b="1" dirty="0">
              <a:effectLst>
                <a:outerShdw blurRad="50800" dist="38100" dir="2700000" algn="tl" rotWithShape="0">
                  <a:schemeClr val="accent2">
                    <a:lumMod val="5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Frame">
            <a:extLst>
              <a:ext uri="{FF2B5EF4-FFF2-40B4-BE49-F238E27FC236}">
                <a16:creationId xmlns:a16="http://schemas.microsoft.com/office/drawing/2014/main" id="{F7AF2BD0-16D4-449E-BA61-0A6D54D51937}"/>
              </a:ext>
            </a:extLst>
          </p:cNvPr>
          <p:cNvSpPr/>
          <p:nvPr/>
        </p:nvSpPr>
        <p:spPr>
          <a:xfrm>
            <a:off x="6462756" y="2749531"/>
            <a:ext cx="648000" cy="648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chemeClr val="tx1">
                <a:alpha val="5000"/>
              </a:scheme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b="1" dirty="0">
              <a:effectLst>
                <a:outerShdw blurRad="50800" dist="38100" dir="2700000" algn="tl" rotWithShape="0">
                  <a:schemeClr val="accent2">
                    <a:lumMod val="5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Frame">
            <a:extLst>
              <a:ext uri="{FF2B5EF4-FFF2-40B4-BE49-F238E27FC236}">
                <a16:creationId xmlns:a16="http://schemas.microsoft.com/office/drawing/2014/main" id="{958DACDA-97B5-4B5A-8A1C-3C2434B7017D}"/>
              </a:ext>
            </a:extLst>
          </p:cNvPr>
          <p:cNvSpPr/>
          <p:nvPr/>
        </p:nvSpPr>
        <p:spPr>
          <a:xfrm>
            <a:off x="715247" y="4062416"/>
            <a:ext cx="648000" cy="648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chemeClr val="tx1">
                <a:alpha val="5000"/>
              </a:scheme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b="1" dirty="0">
              <a:effectLst>
                <a:outerShdw blurRad="50800" dist="38100" dir="2700000" algn="tl" rotWithShape="0">
                  <a:schemeClr val="accent2">
                    <a:lumMod val="5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Frame">
            <a:extLst>
              <a:ext uri="{FF2B5EF4-FFF2-40B4-BE49-F238E27FC236}">
                <a16:creationId xmlns:a16="http://schemas.microsoft.com/office/drawing/2014/main" id="{2E3CD8A5-E5DF-4485-ACA3-103C253CF918}"/>
              </a:ext>
            </a:extLst>
          </p:cNvPr>
          <p:cNvSpPr/>
          <p:nvPr/>
        </p:nvSpPr>
        <p:spPr>
          <a:xfrm>
            <a:off x="715247" y="5422216"/>
            <a:ext cx="648000" cy="648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chemeClr val="tx1">
                <a:alpha val="5000"/>
              </a:scheme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b="1" dirty="0">
              <a:effectLst>
                <a:outerShdw blurRad="50800" dist="38100" dir="2700000" algn="tl" rotWithShape="0">
                  <a:schemeClr val="accent2">
                    <a:lumMod val="5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Frame">
            <a:extLst>
              <a:ext uri="{FF2B5EF4-FFF2-40B4-BE49-F238E27FC236}">
                <a16:creationId xmlns:a16="http://schemas.microsoft.com/office/drawing/2014/main" id="{97307636-2E77-4CC0-AA2B-0D6C082433BF}"/>
              </a:ext>
            </a:extLst>
          </p:cNvPr>
          <p:cNvSpPr/>
          <p:nvPr/>
        </p:nvSpPr>
        <p:spPr>
          <a:xfrm>
            <a:off x="715247" y="2702616"/>
            <a:ext cx="648000" cy="648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chemeClr val="tx1">
                <a:alpha val="5000"/>
              </a:scheme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b="1" dirty="0">
              <a:effectLst>
                <a:outerShdw blurRad="50800" dist="38100" dir="2700000" algn="tl" rotWithShape="0">
                  <a:schemeClr val="accent2">
                    <a:lumMod val="5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Icon 6" descr="Bitcoin">
            <a:extLst>
              <a:ext uri="{FF2B5EF4-FFF2-40B4-BE49-F238E27FC236}">
                <a16:creationId xmlns:a16="http://schemas.microsoft.com/office/drawing/2014/main" id="{F65662F8-AA3C-4850-9C07-34BF54F2B3DD}"/>
              </a:ext>
            </a:extLst>
          </p:cNvPr>
          <p:cNvSpPr/>
          <p:nvPr/>
        </p:nvSpPr>
        <p:spPr>
          <a:xfrm>
            <a:off x="6586714" y="5556185"/>
            <a:ext cx="432000" cy="432000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25400" dist="25400" dir="2700000" algn="tl" rotWithShape="0">
              <a:schemeClr val="accent6">
                <a:lumMod val="50000"/>
                <a:alpha val="67000"/>
              </a:scheme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4" name="Icon 5" descr="Electrician">
            <a:extLst>
              <a:ext uri="{FF2B5EF4-FFF2-40B4-BE49-F238E27FC236}">
                <a16:creationId xmlns:a16="http://schemas.microsoft.com/office/drawing/2014/main" id="{8620B1BA-0014-485A-BAA2-9954246E8E30}"/>
              </a:ext>
            </a:extLst>
          </p:cNvPr>
          <p:cNvSpPr/>
          <p:nvPr/>
        </p:nvSpPr>
        <p:spPr>
          <a:xfrm>
            <a:off x="6568618" y="4181643"/>
            <a:ext cx="432000" cy="432000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25400" dist="25400" dir="2700000" algn="tl" rotWithShape="0">
              <a:schemeClr val="accent6">
                <a:lumMod val="50000"/>
                <a:alpha val="67000"/>
              </a:scheme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3" name="Icon 4" descr="Disconnected">
            <a:extLst>
              <a:ext uri="{FF2B5EF4-FFF2-40B4-BE49-F238E27FC236}">
                <a16:creationId xmlns:a16="http://schemas.microsoft.com/office/drawing/2014/main" id="{660A06AE-B5FA-4CD7-B234-2DB8A9FD5B7A}"/>
              </a:ext>
            </a:extLst>
          </p:cNvPr>
          <p:cNvSpPr/>
          <p:nvPr/>
        </p:nvSpPr>
        <p:spPr>
          <a:xfrm>
            <a:off x="6550618" y="2862491"/>
            <a:ext cx="468000" cy="468000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25400" dist="25400" dir="2700000" algn="tl" rotWithShape="0">
              <a:schemeClr val="accent6">
                <a:lumMod val="50000"/>
                <a:alpha val="67000"/>
              </a:scheme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2" name="Icon 3" descr="Processor">
            <a:extLst>
              <a:ext uri="{FF2B5EF4-FFF2-40B4-BE49-F238E27FC236}">
                <a16:creationId xmlns:a16="http://schemas.microsoft.com/office/drawing/2014/main" id="{00621E54-B2BF-468D-A53B-5288AA4B35FA}"/>
              </a:ext>
            </a:extLst>
          </p:cNvPr>
          <p:cNvSpPr/>
          <p:nvPr/>
        </p:nvSpPr>
        <p:spPr>
          <a:xfrm>
            <a:off x="816792" y="5546174"/>
            <a:ext cx="432000" cy="432000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25400" dist="25400" dir="2700000" algn="tl" rotWithShape="0">
              <a:schemeClr val="accent6">
                <a:lumMod val="50000"/>
                <a:alpha val="67000"/>
              </a:scheme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1" name="Icon 2" descr="Lighthouse scene">
            <a:extLst>
              <a:ext uri="{FF2B5EF4-FFF2-40B4-BE49-F238E27FC236}">
                <a16:creationId xmlns:a16="http://schemas.microsoft.com/office/drawing/2014/main" id="{99C72F39-703F-4956-9F3D-1764B3868349}"/>
              </a:ext>
            </a:extLst>
          </p:cNvPr>
          <p:cNvSpPr/>
          <p:nvPr/>
        </p:nvSpPr>
        <p:spPr>
          <a:xfrm>
            <a:off x="859247" y="4182616"/>
            <a:ext cx="360000" cy="396000"/>
          </a:xfrm>
          <a:prstGeom prst="rect">
            <a:avLst/>
          </a:prstGeom>
          <a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25400" dist="25400" dir="2700000" algn="tl" rotWithShape="0">
              <a:schemeClr val="accent6">
                <a:lumMod val="50000"/>
                <a:alpha val="67000"/>
              </a:scheme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 dirty="0"/>
          </a:p>
        </p:txBody>
      </p:sp>
      <p:sp>
        <p:nvSpPr>
          <p:cNvPr id="39" name="Icon 1" descr="Skeleton">
            <a:extLst>
              <a:ext uri="{FF2B5EF4-FFF2-40B4-BE49-F238E27FC236}">
                <a16:creationId xmlns:a16="http://schemas.microsoft.com/office/drawing/2014/main" id="{C9FD077B-9CEF-44DF-8D79-1EDC2437083A}"/>
              </a:ext>
            </a:extLst>
          </p:cNvPr>
          <p:cNvSpPr/>
          <p:nvPr/>
        </p:nvSpPr>
        <p:spPr>
          <a:xfrm>
            <a:off x="779046" y="2771512"/>
            <a:ext cx="520402" cy="520402"/>
          </a:xfrm>
          <a:prstGeom prst="rect">
            <a:avLst/>
          </a:prstGeom>
          <a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25400" dist="25400" dir="2700000" algn="tl" rotWithShape="0">
              <a:schemeClr val="accent6">
                <a:lumMod val="50000"/>
                <a:alpha val="67000"/>
              </a:scheme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060215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ckground">
            <a:extLst>
              <a:ext uri="{FF2B5EF4-FFF2-40B4-BE49-F238E27FC236}">
                <a16:creationId xmlns:a16="http://schemas.microsoft.com/office/drawing/2014/main" id="{BA4A2A12-C416-4F1F-B61B-1D02454810B9}"/>
              </a:ext>
            </a:extLst>
          </p:cNvPr>
          <p:cNvSpPr/>
          <p:nvPr/>
        </p:nvSpPr>
        <p:spPr>
          <a:xfrm>
            <a:off x="0" y="0"/>
            <a:ext cx="12191999" cy="6852658"/>
          </a:xfrm>
          <a:prstGeom prst="rect">
            <a:avLst/>
          </a:prstGeom>
          <a:gradFill>
            <a:gsLst>
              <a:gs pos="0">
                <a:srgbClr val="09558C"/>
              </a:gs>
              <a:gs pos="100000">
                <a:srgbClr val="0369A7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>
                <a:solidFill>
                  <a:schemeClr val="bg1"/>
                </a:solidFill>
              </a:rPr>
              <a:t>High Stability</a:t>
            </a:r>
          </a:p>
        </p:txBody>
      </p:sp>
      <p:pic>
        <p:nvPicPr>
          <p:cNvPr id="30" name="Background Image">
            <a:extLst>
              <a:ext uri="{FF2B5EF4-FFF2-40B4-BE49-F238E27FC236}">
                <a16:creationId xmlns:a16="http://schemas.microsoft.com/office/drawing/2014/main" id="{6539B77F-0408-4EAE-8080-2072F183A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75" y="0"/>
            <a:ext cx="11693925" cy="6858000"/>
          </a:xfrm>
          <a:prstGeom prst="rect">
            <a:avLst/>
          </a:prstGeom>
        </p:spPr>
      </p:pic>
      <p:sp>
        <p:nvSpPr>
          <p:cNvPr id="23" name="Middle Background" hidden="1">
            <a:extLst>
              <a:ext uri="{FF2B5EF4-FFF2-40B4-BE49-F238E27FC236}">
                <a16:creationId xmlns:a16="http://schemas.microsoft.com/office/drawing/2014/main" id="{A63F38D2-4E28-4F80-93DC-A8F3575068BC}"/>
              </a:ext>
            </a:extLst>
          </p:cNvPr>
          <p:cNvSpPr/>
          <p:nvPr/>
        </p:nvSpPr>
        <p:spPr>
          <a:xfrm rot="16200000">
            <a:off x="3039157" y="-4606949"/>
            <a:ext cx="5088232" cy="7433419"/>
          </a:xfrm>
          <a:custGeom>
            <a:avLst/>
            <a:gdLst>
              <a:gd name="connsiteX0" fmla="*/ 3448050 w 3448050"/>
              <a:gd name="connsiteY0" fmla="*/ 9093958 h 9093958"/>
              <a:gd name="connsiteX1" fmla="*/ 1 w 3448050"/>
              <a:gd name="connsiteY1" fmla="*/ 9093958 h 9093958"/>
              <a:gd name="connsiteX2" fmla="*/ 0 w 3448050"/>
              <a:gd name="connsiteY2" fmla="*/ 9093958 h 9093958"/>
              <a:gd name="connsiteX3" fmla="*/ 0 w 3448050"/>
              <a:gd name="connsiteY3" fmla="*/ 9084432 h 9093958"/>
              <a:gd name="connsiteX4" fmla="*/ 958958 w 3448050"/>
              <a:gd name="connsiteY4" fmla="*/ 9084432 h 9093958"/>
              <a:gd name="connsiteX5" fmla="*/ 393431 w 3448050"/>
              <a:gd name="connsiteY5" fmla="*/ 4523957 h 9093958"/>
              <a:gd name="connsiteX6" fmla="*/ 957769 w 3448050"/>
              <a:gd name="connsiteY6" fmla="*/ 0 h 9093958"/>
              <a:gd name="connsiteX7" fmla="*/ 3448049 w 3448050"/>
              <a:gd name="connsiteY7" fmla="*/ 0 h 9093958"/>
              <a:gd name="connsiteX8" fmla="*/ 2882523 w 3448050"/>
              <a:gd name="connsiteY8" fmla="*/ 4533483 h 9093958"/>
              <a:gd name="connsiteX0" fmla="*/ 3448050 w 3448050"/>
              <a:gd name="connsiteY0" fmla="*/ 9093958 h 9093958"/>
              <a:gd name="connsiteX1" fmla="*/ 1 w 3448050"/>
              <a:gd name="connsiteY1" fmla="*/ 9093958 h 9093958"/>
              <a:gd name="connsiteX2" fmla="*/ 0 w 3448050"/>
              <a:gd name="connsiteY2" fmla="*/ 9093958 h 9093958"/>
              <a:gd name="connsiteX3" fmla="*/ 958958 w 3448050"/>
              <a:gd name="connsiteY3" fmla="*/ 9084432 h 9093958"/>
              <a:gd name="connsiteX4" fmla="*/ 393431 w 3448050"/>
              <a:gd name="connsiteY4" fmla="*/ 4523957 h 9093958"/>
              <a:gd name="connsiteX5" fmla="*/ 957769 w 3448050"/>
              <a:gd name="connsiteY5" fmla="*/ 0 h 9093958"/>
              <a:gd name="connsiteX6" fmla="*/ 3448049 w 3448050"/>
              <a:gd name="connsiteY6" fmla="*/ 0 h 9093958"/>
              <a:gd name="connsiteX7" fmla="*/ 2882523 w 3448050"/>
              <a:gd name="connsiteY7" fmla="*/ 4533483 h 9093958"/>
              <a:gd name="connsiteX8" fmla="*/ 3448050 w 3448050"/>
              <a:gd name="connsiteY8" fmla="*/ 9093958 h 9093958"/>
              <a:gd name="connsiteX0" fmla="*/ 3448049 w 3448049"/>
              <a:gd name="connsiteY0" fmla="*/ 9093958 h 9093958"/>
              <a:gd name="connsiteX1" fmla="*/ 0 w 3448049"/>
              <a:gd name="connsiteY1" fmla="*/ 9093958 h 9093958"/>
              <a:gd name="connsiteX2" fmla="*/ 958957 w 3448049"/>
              <a:gd name="connsiteY2" fmla="*/ 9084432 h 9093958"/>
              <a:gd name="connsiteX3" fmla="*/ 393430 w 3448049"/>
              <a:gd name="connsiteY3" fmla="*/ 4523957 h 9093958"/>
              <a:gd name="connsiteX4" fmla="*/ 957768 w 3448049"/>
              <a:gd name="connsiteY4" fmla="*/ 0 h 9093958"/>
              <a:gd name="connsiteX5" fmla="*/ 3448048 w 3448049"/>
              <a:gd name="connsiteY5" fmla="*/ 0 h 9093958"/>
              <a:gd name="connsiteX6" fmla="*/ 2882522 w 3448049"/>
              <a:gd name="connsiteY6" fmla="*/ 4533483 h 9093958"/>
              <a:gd name="connsiteX7" fmla="*/ 3448049 w 3448049"/>
              <a:gd name="connsiteY7" fmla="*/ 9093958 h 9093958"/>
              <a:gd name="connsiteX0" fmla="*/ 3054619 w 3054619"/>
              <a:gd name="connsiteY0" fmla="*/ 9093958 h 9093958"/>
              <a:gd name="connsiteX1" fmla="*/ 565527 w 3054619"/>
              <a:gd name="connsiteY1" fmla="*/ 9084432 h 9093958"/>
              <a:gd name="connsiteX2" fmla="*/ 0 w 3054619"/>
              <a:gd name="connsiteY2" fmla="*/ 4523957 h 9093958"/>
              <a:gd name="connsiteX3" fmla="*/ 564338 w 3054619"/>
              <a:gd name="connsiteY3" fmla="*/ 0 h 9093958"/>
              <a:gd name="connsiteX4" fmla="*/ 3054618 w 3054619"/>
              <a:gd name="connsiteY4" fmla="*/ 0 h 9093958"/>
              <a:gd name="connsiteX5" fmla="*/ 2489092 w 3054619"/>
              <a:gd name="connsiteY5" fmla="*/ 4533483 h 9093958"/>
              <a:gd name="connsiteX6" fmla="*/ 3054619 w 3054619"/>
              <a:gd name="connsiteY6" fmla="*/ 9093958 h 9093958"/>
              <a:gd name="connsiteX0" fmla="*/ 3054619 w 3054619"/>
              <a:gd name="connsiteY0" fmla="*/ 9093958 h 9093958"/>
              <a:gd name="connsiteX1" fmla="*/ 572904 w 3054619"/>
              <a:gd name="connsiteY1" fmla="*/ 9091809 h 9093958"/>
              <a:gd name="connsiteX2" fmla="*/ 0 w 3054619"/>
              <a:gd name="connsiteY2" fmla="*/ 4523957 h 9093958"/>
              <a:gd name="connsiteX3" fmla="*/ 564338 w 3054619"/>
              <a:gd name="connsiteY3" fmla="*/ 0 h 9093958"/>
              <a:gd name="connsiteX4" fmla="*/ 3054618 w 3054619"/>
              <a:gd name="connsiteY4" fmla="*/ 0 h 9093958"/>
              <a:gd name="connsiteX5" fmla="*/ 2489092 w 3054619"/>
              <a:gd name="connsiteY5" fmla="*/ 4533483 h 9093958"/>
              <a:gd name="connsiteX6" fmla="*/ 3054619 w 3054619"/>
              <a:gd name="connsiteY6" fmla="*/ 9093958 h 9093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4619" h="9093958">
                <a:moveTo>
                  <a:pt x="3054619" y="9093958"/>
                </a:moveTo>
                <a:lnTo>
                  <a:pt x="572904" y="9091809"/>
                </a:lnTo>
                <a:lnTo>
                  <a:pt x="0" y="4523957"/>
                </a:lnTo>
                <a:lnTo>
                  <a:pt x="564338" y="0"/>
                </a:lnTo>
                <a:lnTo>
                  <a:pt x="3054618" y="0"/>
                </a:lnTo>
                <a:lnTo>
                  <a:pt x="2489092" y="4533483"/>
                </a:lnTo>
                <a:lnTo>
                  <a:pt x="3054619" y="9093958"/>
                </a:lnTo>
                <a:close/>
              </a:path>
            </a:pathLst>
          </a:custGeom>
          <a:gradFill flip="none" rotWithShape="1">
            <a:gsLst>
              <a:gs pos="0">
                <a:srgbClr val="09558C">
                  <a:alpha val="50000"/>
                </a:srgbClr>
              </a:gs>
              <a:gs pos="100000">
                <a:srgbClr val="0371B5">
                  <a:alpha val="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chemeClr val="accent1">
                <a:shade val="50000"/>
                <a:alpha val="75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AU" dirty="0"/>
          </a:p>
        </p:txBody>
      </p:sp>
      <p:sp>
        <p:nvSpPr>
          <p:cNvPr id="25" name="Middle Border" hidden="1">
            <a:extLst>
              <a:ext uri="{FF2B5EF4-FFF2-40B4-BE49-F238E27FC236}">
                <a16:creationId xmlns:a16="http://schemas.microsoft.com/office/drawing/2014/main" id="{3565E051-FDAA-474F-89C2-B63E9DC60E8B}"/>
              </a:ext>
            </a:extLst>
          </p:cNvPr>
          <p:cNvSpPr/>
          <p:nvPr/>
        </p:nvSpPr>
        <p:spPr>
          <a:xfrm rot="16200000">
            <a:off x="3074231" y="-4577086"/>
            <a:ext cx="5050800" cy="7378977"/>
          </a:xfrm>
          <a:custGeom>
            <a:avLst/>
            <a:gdLst>
              <a:gd name="connsiteX0" fmla="*/ 3448050 w 3448050"/>
              <a:gd name="connsiteY0" fmla="*/ 9093958 h 9093958"/>
              <a:gd name="connsiteX1" fmla="*/ 1 w 3448050"/>
              <a:gd name="connsiteY1" fmla="*/ 9093958 h 9093958"/>
              <a:gd name="connsiteX2" fmla="*/ 0 w 3448050"/>
              <a:gd name="connsiteY2" fmla="*/ 9093958 h 9093958"/>
              <a:gd name="connsiteX3" fmla="*/ 0 w 3448050"/>
              <a:gd name="connsiteY3" fmla="*/ 9084432 h 9093958"/>
              <a:gd name="connsiteX4" fmla="*/ 958958 w 3448050"/>
              <a:gd name="connsiteY4" fmla="*/ 9084432 h 9093958"/>
              <a:gd name="connsiteX5" fmla="*/ 393431 w 3448050"/>
              <a:gd name="connsiteY5" fmla="*/ 4523957 h 9093958"/>
              <a:gd name="connsiteX6" fmla="*/ 957769 w 3448050"/>
              <a:gd name="connsiteY6" fmla="*/ 0 h 9093958"/>
              <a:gd name="connsiteX7" fmla="*/ 3448049 w 3448050"/>
              <a:gd name="connsiteY7" fmla="*/ 0 h 9093958"/>
              <a:gd name="connsiteX8" fmla="*/ 2882523 w 3448050"/>
              <a:gd name="connsiteY8" fmla="*/ 4533483 h 9093958"/>
              <a:gd name="connsiteX0" fmla="*/ 3448050 w 3448050"/>
              <a:gd name="connsiteY0" fmla="*/ 9093958 h 9093958"/>
              <a:gd name="connsiteX1" fmla="*/ 1 w 3448050"/>
              <a:gd name="connsiteY1" fmla="*/ 9093958 h 9093958"/>
              <a:gd name="connsiteX2" fmla="*/ 0 w 3448050"/>
              <a:gd name="connsiteY2" fmla="*/ 9093958 h 9093958"/>
              <a:gd name="connsiteX3" fmla="*/ 958958 w 3448050"/>
              <a:gd name="connsiteY3" fmla="*/ 9084432 h 9093958"/>
              <a:gd name="connsiteX4" fmla="*/ 393431 w 3448050"/>
              <a:gd name="connsiteY4" fmla="*/ 4523957 h 9093958"/>
              <a:gd name="connsiteX5" fmla="*/ 957769 w 3448050"/>
              <a:gd name="connsiteY5" fmla="*/ 0 h 9093958"/>
              <a:gd name="connsiteX6" fmla="*/ 3448049 w 3448050"/>
              <a:gd name="connsiteY6" fmla="*/ 0 h 9093958"/>
              <a:gd name="connsiteX7" fmla="*/ 2882523 w 3448050"/>
              <a:gd name="connsiteY7" fmla="*/ 4533483 h 9093958"/>
              <a:gd name="connsiteX8" fmla="*/ 3448050 w 3448050"/>
              <a:gd name="connsiteY8" fmla="*/ 9093958 h 9093958"/>
              <a:gd name="connsiteX0" fmla="*/ 3448049 w 3448049"/>
              <a:gd name="connsiteY0" fmla="*/ 9093958 h 9093958"/>
              <a:gd name="connsiteX1" fmla="*/ 0 w 3448049"/>
              <a:gd name="connsiteY1" fmla="*/ 9093958 h 9093958"/>
              <a:gd name="connsiteX2" fmla="*/ 958957 w 3448049"/>
              <a:gd name="connsiteY2" fmla="*/ 9084432 h 9093958"/>
              <a:gd name="connsiteX3" fmla="*/ 393430 w 3448049"/>
              <a:gd name="connsiteY3" fmla="*/ 4523957 h 9093958"/>
              <a:gd name="connsiteX4" fmla="*/ 957768 w 3448049"/>
              <a:gd name="connsiteY4" fmla="*/ 0 h 9093958"/>
              <a:gd name="connsiteX5" fmla="*/ 3448048 w 3448049"/>
              <a:gd name="connsiteY5" fmla="*/ 0 h 9093958"/>
              <a:gd name="connsiteX6" fmla="*/ 2882522 w 3448049"/>
              <a:gd name="connsiteY6" fmla="*/ 4533483 h 9093958"/>
              <a:gd name="connsiteX7" fmla="*/ 3448049 w 3448049"/>
              <a:gd name="connsiteY7" fmla="*/ 9093958 h 9093958"/>
              <a:gd name="connsiteX0" fmla="*/ 3054619 w 3054619"/>
              <a:gd name="connsiteY0" fmla="*/ 9093958 h 9093958"/>
              <a:gd name="connsiteX1" fmla="*/ 565527 w 3054619"/>
              <a:gd name="connsiteY1" fmla="*/ 9084432 h 9093958"/>
              <a:gd name="connsiteX2" fmla="*/ 0 w 3054619"/>
              <a:gd name="connsiteY2" fmla="*/ 4523957 h 9093958"/>
              <a:gd name="connsiteX3" fmla="*/ 564338 w 3054619"/>
              <a:gd name="connsiteY3" fmla="*/ 0 h 9093958"/>
              <a:gd name="connsiteX4" fmla="*/ 3054618 w 3054619"/>
              <a:gd name="connsiteY4" fmla="*/ 0 h 9093958"/>
              <a:gd name="connsiteX5" fmla="*/ 2489092 w 3054619"/>
              <a:gd name="connsiteY5" fmla="*/ 4533483 h 9093958"/>
              <a:gd name="connsiteX6" fmla="*/ 3054619 w 3054619"/>
              <a:gd name="connsiteY6" fmla="*/ 9093958 h 9093958"/>
              <a:gd name="connsiteX0" fmla="*/ 3054619 w 3054619"/>
              <a:gd name="connsiteY0" fmla="*/ 9093958 h 9093958"/>
              <a:gd name="connsiteX1" fmla="*/ 572904 w 3054619"/>
              <a:gd name="connsiteY1" fmla="*/ 9091809 h 9093958"/>
              <a:gd name="connsiteX2" fmla="*/ 0 w 3054619"/>
              <a:gd name="connsiteY2" fmla="*/ 4523957 h 9093958"/>
              <a:gd name="connsiteX3" fmla="*/ 564338 w 3054619"/>
              <a:gd name="connsiteY3" fmla="*/ 0 h 9093958"/>
              <a:gd name="connsiteX4" fmla="*/ 3054618 w 3054619"/>
              <a:gd name="connsiteY4" fmla="*/ 0 h 9093958"/>
              <a:gd name="connsiteX5" fmla="*/ 2489092 w 3054619"/>
              <a:gd name="connsiteY5" fmla="*/ 4533483 h 9093958"/>
              <a:gd name="connsiteX6" fmla="*/ 3054619 w 3054619"/>
              <a:gd name="connsiteY6" fmla="*/ 9093958 h 9093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4619" h="9093958">
                <a:moveTo>
                  <a:pt x="3054619" y="9093958"/>
                </a:moveTo>
                <a:lnTo>
                  <a:pt x="572904" y="9091809"/>
                </a:lnTo>
                <a:lnTo>
                  <a:pt x="0" y="4523957"/>
                </a:lnTo>
                <a:lnTo>
                  <a:pt x="564338" y="0"/>
                </a:lnTo>
                <a:lnTo>
                  <a:pt x="3054618" y="0"/>
                </a:lnTo>
                <a:lnTo>
                  <a:pt x="2489092" y="4533483"/>
                </a:lnTo>
                <a:lnTo>
                  <a:pt x="3054619" y="9093958"/>
                </a:lnTo>
                <a:close/>
              </a:path>
            </a:pathLst>
          </a:custGeom>
          <a:noFill/>
          <a:ln w="6350">
            <a:solidFill>
              <a:schemeClr val="bg1">
                <a:alpha val="25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7" name="Title Border" hidden="1">
            <a:extLst>
              <a:ext uri="{FF2B5EF4-FFF2-40B4-BE49-F238E27FC236}">
                <a16:creationId xmlns:a16="http://schemas.microsoft.com/office/drawing/2014/main" id="{1C3AE424-EAA0-4C1B-B214-F95E40A28013}"/>
              </a:ext>
            </a:extLst>
          </p:cNvPr>
          <p:cNvSpPr/>
          <p:nvPr/>
        </p:nvSpPr>
        <p:spPr>
          <a:xfrm>
            <a:off x="84436" y="0"/>
            <a:ext cx="3689498" cy="6861070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1 w 4257381"/>
              <a:gd name="connsiteY3" fmla="*/ 34146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1" y="3414623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Title Background" hidden="1">
            <a:extLst>
              <a:ext uri="{FF2B5EF4-FFF2-40B4-BE49-F238E27FC236}">
                <a16:creationId xmlns:a16="http://schemas.microsoft.com/office/drawing/2014/main" id="{3A91A277-3051-4A8B-B426-7A116F46FAB9}"/>
              </a:ext>
            </a:extLst>
          </p:cNvPr>
          <p:cNvSpPr/>
          <p:nvPr/>
        </p:nvSpPr>
        <p:spPr>
          <a:xfrm>
            <a:off x="-7252" y="-4184"/>
            <a:ext cx="3689498" cy="6867513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90609 w 4257381"/>
              <a:gd name="connsiteY3" fmla="*/ 340539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2 w 4257381"/>
              <a:gd name="connsiteY3" fmla="*/ 341882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2" y="3418822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Title  Border">
            <a:extLst>
              <a:ext uri="{FF2B5EF4-FFF2-40B4-BE49-F238E27FC236}">
                <a16:creationId xmlns:a16="http://schemas.microsoft.com/office/drawing/2014/main" id="{4E3766B6-2242-4B4D-B170-7384055E7417}"/>
              </a:ext>
            </a:extLst>
          </p:cNvPr>
          <p:cNvSpPr/>
          <p:nvPr/>
        </p:nvSpPr>
        <p:spPr>
          <a:xfrm>
            <a:off x="1172485" y="0"/>
            <a:ext cx="1826942" cy="6879952"/>
          </a:xfrm>
          <a:custGeom>
            <a:avLst/>
            <a:gdLst>
              <a:gd name="connsiteX0" fmla="*/ 0 w 1031358"/>
              <a:gd name="connsiteY0" fmla="*/ 0 h 12252259"/>
              <a:gd name="connsiteX1" fmla="*/ 515679 w 1031358"/>
              <a:gd name="connsiteY1" fmla="*/ 0 h 12252259"/>
              <a:gd name="connsiteX2" fmla="*/ 1031358 w 1031358"/>
              <a:gd name="connsiteY2" fmla="*/ 6126130 h 12252259"/>
              <a:gd name="connsiteX3" fmla="*/ 515679 w 1031358"/>
              <a:gd name="connsiteY3" fmla="*/ 12252259 h 12252259"/>
              <a:gd name="connsiteX4" fmla="*/ 0 w 1031358"/>
              <a:gd name="connsiteY4" fmla="*/ 12252259 h 12252259"/>
              <a:gd name="connsiteX5" fmla="*/ 0 w 1031358"/>
              <a:gd name="connsiteY5" fmla="*/ 0 h 12252259"/>
              <a:gd name="connsiteX0" fmla="*/ 0 w 1329071"/>
              <a:gd name="connsiteY0" fmla="*/ 0 h 12252259"/>
              <a:gd name="connsiteX1" fmla="*/ 515679 w 1329071"/>
              <a:gd name="connsiteY1" fmla="*/ 0 h 12252259"/>
              <a:gd name="connsiteX2" fmla="*/ 1329071 w 1329071"/>
              <a:gd name="connsiteY2" fmla="*/ 6126130 h 12252259"/>
              <a:gd name="connsiteX3" fmla="*/ 515679 w 1329071"/>
              <a:gd name="connsiteY3" fmla="*/ 12252259 h 12252259"/>
              <a:gd name="connsiteX4" fmla="*/ 0 w 1329071"/>
              <a:gd name="connsiteY4" fmla="*/ 12252259 h 12252259"/>
              <a:gd name="connsiteX5" fmla="*/ 0 w 1329071"/>
              <a:gd name="connsiteY5" fmla="*/ 0 h 12252259"/>
              <a:gd name="connsiteX0" fmla="*/ 0 w 1453809"/>
              <a:gd name="connsiteY0" fmla="*/ 0 h 12252259"/>
              <a:gd name="connsiteX1" fmla="*/ 515679 w 1453809"/>
              <a:gd name="connsiteY1" fmla="*/ 0 h 12252259"/>
              <a:gd name="connsiteX2" fmla="*/ 1453809 w 1453809"/>
              <a:gd name="connsiteY2" fmla="*/ 6115507 h 12252259"/>
              <a:gd name="connsiteX3" fmla="*/ 515679 w 1453809"/>
              <a:gd name="connsiteY3" fmla="*/ 12252259 h 12252259"/>
              <a:gd name="connsiteX4" fmla="*/ 0 w 1453809"/>
              <a:gd name="connsiteY4" fmla="*/ 12252259 h 12252259"/>
              <a:gd name="connsiteX5" fmla="*/ 0 w 1453809"/>
              <a:gd name="connsiteY5" fmla="*/ 0 h 12252259"/>
              <a:gd name="connsiteX0" fmla="*/ 0 w 1344678"/>
              <a:gd name="connsiteY0" fmla="*/ 0 h 12252259"/>
              <a:gd name="connsiteX1" fmla="*/ 515679 w 1344678"/>
              <a:gd name="connsiteY1" fmla="*/ 0 h 12252259"/>
              <a:gd name="connsiteX2" fmla="*/ 1344678 w 1344678"/>
              <a:gd name="connsiteY2" fmla="*/ 6083637 h 12252259"/>
              <a:gd name="connsiteX3" fmla="*/ 515679 w 1344678"/>
              <a:gd name="connsiteY3" fmla="*/ 12252259 h 12252259"/>
              <a:gd name="connsiteX4" fmla="*/ 0 w 1344678"/>
              <a:gd name="connsiteY4" fmla="*/ 12252259 h 12252259"/>
              <a:gd name="connsiteX5" fmla="*/ 0 w 1344678"/>
              <a:gd name="connsiteY5" fmla="*/ 0 h 12252259"/>
              <a:gd name="connsiteX0" fmla="*/ 0 w 1250097"/>
              <a:gd name="connsiteY0" fmla="*/ 0 h 12252259"/>
              <a:gd name="connsiteX1" fmla="*/ 515679 w 1250097"/>
              <a:gd name="connsiteY1" fmla="*/ 0 h 12252259"/>
              <a:gd name="connsiteX2" fmla="*/ 1250097 w 1250097"/>
              <a:gd name="connsiteY2" fmla="*/ 6094260 h 12252259"/>
              <a:gd name="connsiteX3" fmla="*/ 515679 w 1250097"/>
              <a:gd name="connsiteY3" fmla="*/ 12252259 h 12252259"/>
              <a:gd name="connsiteX4" fmla="*/ 0 w 1250097"/>
              <a:gd name="connsiteY4" fmla="*/ 12252259 h 12252259"/>
              <a:gd name="connsiteX5" fmla="*/ 0 w 1250097"/>
              <a:gd name="connsiteY5" fmla="*/ 0 h 1225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0097" h="12252259">
                <a:moveTo>
                  <a:pt x="0" y="0"/>
                </a:moveTo>
                <a:lnTo>
                  <a:pt x="515679" y="0"/>
                </a:lnTo>
                <a:lnTo>
                  <a:pt x="1250097" y="6094260"/>
                </a:lnTo>
                <a:lnTo>
                  <a:pt x="515679" y="12252259"/>
                </a:lnTo>
                <a:lnTo>
                  <a:pt x="0" y="12252259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76200" dist="381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itle Background">
            <a:extLst>
              <a:ext uri="{FF2B5EF4-FFF2-40B4-BE49-F238E27FC236}">
                <a16:creationId xmlns:a16="http://schemas.microsoft.com/office/drawing/2014/main" id="{64C0CF1E-82A1-4B26-82B1-F3066D005454}"/>
              </a:ext>
            </a:extLst>
          </p:cNvPr>
          <p:cNvSpPr/>
          <p:nvPr/>
        </p:nvSpPr>
        <p:spPr>
          <a:xfrm>
            <a:off x="-1" y="0"/>
            <a:ext cx="2902882" cy="6879952"/>
          </a:xfrm>
          <a:custGeom>
            <a:avLst/>
            <a:gdLst>
              <a:gd name="connsiteX0" fmla="*/ 0 w 2902882"/>
              <a:gd name="connsiteY0" fmla="*/ 0 h 6912000"/>
              <a:gd name="connsiteX1" fmla="*/ 1075940 w 2902882"/>
              <a:gd name="connsiteY1" fmla="*/ 0 h 6912000"/>
              <a:gd name="connsiteX2" fmla="*/ 1172485 w 2902882"/>
              <a:gd name="connsiteY2" fmla="*/ 0 h 6912000"/>
              <a:gd name="connsiteX3" fmla="*/ 1829574 w 2902882"/>
              <a:gd name="connsiteY3" fmla="*/ 0 h 6912000"/>
              <a:gd name="connsiteX4" fmla="*/ 2902882 w 2902882"/>
              <a:gd name="connsiteY4" fmla="*/ 3438021 h 6912000"/>
              <a:gd name="connsiteX5" fmla="*/ 1829574 w 2902882"/>
              <a:gd name="connsiteY5" fmla="*/ 6912000 h 6912000"/>
              <a:gd name="connsiteX6" fmla="*/ 1172485 w 2902882"/>
              <a:gd name="connsiteY6" fmla="*/ 6912000 h 6912000"/>
              <a:gd name="connsiteX7" fmla="*/ 1075940 w 2902882"/>
              <a:gd name="connsiteY7" fmla="*/ 6912000 h 6912000"/>
              <a:gd name="connsiteX8" fmla="*/ 0 w 2902882"/>
              <a:gd name="connsiteY8" fmla="*/ 6912000 h 69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82" h="6912000">
                <a:moveTo>
                  <a:pt x="0" y="0"/>
                </a:moveTo>
                <a:lnTo>
                  <a:pt x="1075940" y="0"/>
                </a:lnTo>
                <a:lnTo>
                  <a:pt x="1172485" y="0"/>
                </a:lnTo>
                <a:lnTo>
                  <a:pt x="1829574" y="0"/>
                </a:lnTo>
                <a:lnTo>
                  <a:pt x="2902882" y="3438021"/>
                </a:lnTo>
                <a:lnTo>
                  <a:pt x="1829574" y="6912000"/>
                </a:lnTo>
                <a:lnTo>
                  <a:pt x="1172485" y="6912000"/>
                </a:lnTo>
                <a:lnTo>
                  <a:pt x="1075940" y="6912000"/>
                </a:lnTo>
                <a:lnTo>
                  <a:pt x="0" y="6912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61DD9BF-3D03-1543-BA25-B8D786E63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753" y="2874218"/>
            <a:ext cx="2534418" cy="785526"/>
          </a:xfrm>
        </p:spPr>
        <p:txBody>
          <a:bodyPr anchor="t" anchorCtr="0">
            <a:noAutofit/>
          </a:bodyPr>
          <a:lstStyle/>
          <a:p>
            <a:r>
              <a:rPr lang="en-AU" sz="2200" b="1" dirty="0">
                <a:solidFill>
                  <a:srgbClr val="0471B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CUSTOMER RESPONSIBILITY</a:t>
            </a:r>
            <a:endParaRPr lang="en-US" sz="2200" b="1" dirty="0">
              <a:solidFill>
                <a:srgbClr val="0471B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Extra Warant">
            <a:extLst>
              <a:ext uri="{FF2B5EF4-FFF2-40B4-BE49-F238E27FC236}">
                <a16:creationId xmlns:a16="http://schemas.microsoft.com/office/drawing/2014/main" id="{C24DA448-EBDA-43C5-9F14-F5130898E719}"/>
              </a:ext>
            </a:extLst>
          </p:cNvPr>
          <p:cNvSpPr/>
          <p:nvPr/>
        </p:nvSpPr>
        <p:spPr>
          <a:xfrm>
            <a:off x="4641303" y="3357926"/>
            <a:ext cx="3913154" cy="50222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lnSpc>
                <a:spcPct val="110000"/>
              </a:lnSpc>
            </a:pPr>
            <a:r>
              <a:rPr lang="en-AU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Ensure that there are cables from the ship's gyro.</a:t>
            </a:r>
          </a:p>
        </p:txBody>
      </p:sp>
      <p:sp>
        <p:nvSpPr>
          <p:cNvPr id="3" name="All Equipment">
            <a:extLst>
              <a:ext uri="{FF2B5EF4-FFF2-40B4-BE49-F238E27FC236}">
                <a16:creationId xmlns:a16="http://schemas.microsoft.com/office/drawing/2014/main" id="{6E1DD5E5-B028-4992-AE2B-3892F77292CE}"/>
              </a:ext>
            </a:extLst>
          </p:cNvPr>
          <p:cNvSpPr/>
          <p:nvPr/>
        </p:nvSpPr>
        <p:spPr>
          <a:xfrm>
            <a:off x="4641303" y="2176938"/>
            <a:ext cx="4246590" cy="7842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110000"/>
              </a:lnSpc>
            </a:pPr>
            <a:r>
              <a:rPr lang="en-AU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To pull all cables from the antenna stations to the control room.</a:t>
            </a:r>
          </a:p>
        </p:txBody>
      </p:sp>
      <p:sp>
        <p:nvSpPr>
          <p:cNvPr id="33" name="Frame">
            <a:extLst>
              <a:ext uri="{FF2B5EF4-FFF2-40B4-BE49-F238E27FC236}">
                <a16:creationId xmlns:a16="http://schemas.microsoft.com/office/drawing/2014/main" id="{8BD3ABF0-5750-4264-BF40-2F2B15FF12A6}"/>
              </a:ext>
            </a:extLst>
          </p:cNvPr>
          <p:cNvSpPr/>
          <p:nvPr/>
        </p:nvSpPr>
        <p:spPr>
          <a:xfrm>
            <a:off x="3766431" y="3300573"/>
            <a:ext cx="540000" cy="54000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35" name="Extra Warant">
            <a:extLst>
              <a:ext uri="{FF2B5EF4-FFF2-40B4-BE49-F238E27FC236}">
                <a16:creationId xmlns:a16="http://schemas.microsoft.com/office/drawing/2014/main" id="{17B8D795-5531-4978-A7EF-B5F8B1F0CD13}"/>
              </a:ext>
            </a:extLst>
          </p:cNvPr>
          <p:cNvSpPr/>
          <p:nvPr/>
        </p:nvSpPr>
        <p:spPr>
          <a:xfrm>
            <a:off x="4684216" y="4431801"/>
            <a:ext cx="4246591" cy="1393649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lnSpc>
                <a:spcPct val="110000"/>
              </a:lnSpc>
            </a:pPr>
            <a:r>
              <a:rPr lang="en-AU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Ensure that there are antenna stative in place during the installation.</a:t>
            </a:r>
          </a:p>
        </p:txBody>
      </p:sp>
      <p:sp>
        <p:nvSpPr>
          <p:cNvPr id="37" name="Frame">
            <a:extLst>
              <a:ext uri="{FF2B5EF4-FFF2-40B4-BE49-F238E27FC236}">
                <a16:creationId xmlns:a16="http://schemas.microsoft.com/office/drawing/2014/main" id="{2920C883-6D9E-4FDE-9441-28D2B39F34CA}"/>
              </a:ext>
            </a:extLst>
          </p:cNvPr>
          <p:cNvSpPr/>
          <p:nvPr/>
        </p:nvSpPr>
        <p:spPr>
          <a:xfrm>
            <a:off x="3766431" y="4437965"/>
            <a:ext cx="540000" cy="54000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24" name="Frame">
            <a:extLst>
              <a:ext uri="{FF2B5EF4-FFF2-40B4-BE49-F238E27FC236}">
                <a16:creationId xmlns:a16="http://schemas.microsoft.com/office/drawing/2014/main" id="{ECB1890A-4CC1-4F48-B9EB-6D7B7A5567DB}"/>
              </a:ext>
            </a:extLst>
          </p:cNvPr>
          <p:cNvSpPr/>
          <p:nvPr/>
        </p:nvSpPr>
        <p:spPr>
          <a:xfrm>
            <a:off x="3766431" y="2163181"/>
            <a:ext cx="540000" cy="54000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18" name="Bottom Border">
            <a:extLst>
              <a:ext uri="{FF2B5EF4-FFF2-40B4-BE49-F238E27FC236}">
                <a16:creationId xmlns:a16="http://schemas.microsoft.com/office/drawing/2014/main" id="{B6917DE7-C3C7-42A1-BB4F-65AE99DED795}"/>
              </a:ext>
            </a:extLst>
          </p:cNvPr>
          <p:cNvSpPr/>
          <p:nvPr/>
        </p:nvSpPr>
        <p:spPr>
          <a:xfrm>
            <a:off x="4776955" y="4218199"/>
            <a:ext cx="3600000" cy="36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Bottom Border">
            <a:extLst>
              <a:ext uri="{FF2B5EF4-FFF2-40B4-BE49-F238E27FC236}">
                <a16:creationId xmlns:a16="http://schemas.microsoft.com/office/drawing/2014/main" id="{D99C36EF-989A-4E14-A7DF-C1D421C14AC6}"/>
              </a:ext>
            </a:extLst>
          </p:cNvPr>
          <p:cNvSpPr/>
          <p:nvPr/>
        </p:nvSpPr>
        <p:spPr>
          <a:xfrm>
            <a:off x="4815945" y="3099912"/>
            <a:ext cx="3600000" cy="36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Triangle" hidden="1">
            <a:extLst>
              <a:ext uri="{FF2B5EF4-FFF2-40B4-BE49-F238E27FC236}">
                <a16:creationId xmlns:a16="http://schemas.microsoft.com/office/drawing/2014/main" id="{E0F13C6C-4560-40F8-BCF1-D4B6F4EC3B49}"/>
              </a:ext>
            </a:extLst>
          </p:cNvPr>
          <p:cNvSpPr/>
          <p:nvPr/>
        </p:nvSpPr>
        <p:spPr>
          <a:xfrm rot="16200000" flipH="1">
            <a:off x="7020941" y="1160934"/>
            <a:ext cx="3420672" cy="1089285"/>
          </a:xfrm>
          <a:custGeom>
            <a:avLst/>
            <a:gdLst>
              <a:gd name="connsiteX0" fmla="*/ 0 w 1481041"/>
              <a:gd name="connsiteY0" fmla="*/ 0 h 1793148"/>
              <a:gd name="connsiteX1" fmla="*/ 397 w 1481041"/>
              <a:gd name="connsiteY1" fmla="*/ 0 h 1793148"/>
              <a:gd name="connsiteX2" fmla="*/ 1481041 w 1481041"/>
              <a:gd name="connsiteY2" fmla="*/ 1776747 h 1793148"/>
              <a:gd name="connsiteX3" fmla="*/ 1481041 w 1481041"/>
              <a:gd name="connsiteY3" fmla="*/ 1793148 h 1793148"/>
              <a:gd name="connsiteX4" fmla="*/ 0 w 1481041"/>
              <a:gd name="connsiteY4" fmla="*/ 1793148 h 179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1041" h="1793148">
                <a:moveTo>
                  <a:pt x="0" y="0"/>
                </a:moveTo>
                <a:lnTo>
                  <a:pt x="397" y="0"/>
                </a:lnTo>
                <a:lnTo>
                  <a:pt x="1481041" y="1776747"/>
                </a:lnTo>
                <a:lnTo>
                  <a:pt x="1481041" y="1793148"/>
                </a:lnTo>
                <a:lnTo>
                  <a:pt x="0" y="1793148"/>
                </a:lnTo>
                <a:close/>
              </a:path>
            </a:pathLst>
          </a:custGeom>
          <a:gradFill flip="none" rotWithShape="1">
            <a:gsLst>
              <a:gs pos="0">
                <a:srgbClr val="09558C">
                  <a:alpha val="50000"/>
                </a:srgbClr>
              </a:gs>
              <a:gs pos="100000">
                <a:srgbClr val="0371B5">
                  <a:alpha val="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chemeClr val="accent1">
                <a:shade val="50000"/>
                <a:alpha val="75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10466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hoto" descr="A crane next to a mountain&#10;&#10;Description automatically generated">
            <a:extLst>
              <a:ext uri="{FF2B5EF4-FFF2-40B4-BE49-F238E27FC236}">
                <a16:creationId xmlns:a16="http://schemas.microsoft.com/office/drawing/2014/main" id="{C9EB74A9-D5C7-4963-8D1B-C6C533B673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085" b="8252"/>
          <a:stretch/>
        </p:blipFill>
        <p:spPr>
          <a:xfrm>
            <a:off x="0" y="0"/>
            <a:ext cx="12191999" cy="5406390"/>
          </a:xfrm>
          <a:prstGeom prst="rect">
            <a:avLst/>
          </a:prstGeom>
        </p:spPr>
      </p:pic>
      <p:sp>
        <p:nvSpPr>
          <p:cNvPr id="33" name="Text Border">
            <a:extLst>
              <a:ext uri="{FF2B5EF4-FFF2-40B4-BE49-F238E27FC236}">
                <a16:creationId xmlns:a16="http://schemas.microsoft.com/office/drawing/2014/main" id="{A66296C8-8725-4BCF-8CEF-E9CCE02B2422}"/>
              </a:ext>
            </a:extLst>
          </p:cNvPr>
          <p:cNvSpPr/>
          <p:nvPr/>
        </p:nvSpPr>
        <p:spPr>
          <a:xfrm>
            <a:off x="-16050" y="3545303"/>
            <a:ext cx="12216031" cy="3395976"/>
          </a:xfrm>
          <a:custGeom>
            <a:avLst/>
            <a:gdLst>
              <a:gd name="connsiteX0" fmla="*/ 0 w 12204000"/>
              <a:gd name="connsiteY0" fmla="*/ 0 h 3275660"/>
              <a:gd name="connsiteX1" fmla="*/ 12204000 w 12204000"/>
              <a:gd name="connsiteY1" fmla="*/ 0 h 3275660"/>
              <a:gd name="connsiteX2" fmla="*/ 12204000 w 12204000"/>
              <a:gd name="connsiteY2" fmla="*/ 3275660 h 3275660"/>
              <a:gd name="connsiteX3" fmla="*/ 0 w 12204000"/>
              <a:gd name="connsiteY3" fmla="*/ 3275660 h 3275660"/>
              <a:gd name="connsiteX4" fmla="*/ 0 w 12204000"/>
              <a:gd name="connsiteY4" fmla="*/ 0 h 3275660"/>
              <a:gd name="connsiteX0" fmla="*/ 0 w 12204000"/>
              <a:gd name="connsiteY0" fmla="*/ 0 h 3275660"/>
              <a:gd name="connsiteX1" fmla="*/ 12204000 w 12204000"/>
              <a:gd name="connsiteY1" fmla="*/ 300790 h 3275660"/>
              <a:gd name="connsiteX2" fmla="*/ 12204000 w 12204000"/>
              <a:gd name="connsiteY2" fmla="*/ 3275660 h 3275660"/>
              <a:gd name="connsiteX3" fmla="*/ 0 w 12204000"/>
              <a:gd name="connsiteY3" fmla="*/ 3275660 h 3275660"/>
              <a:gd name="connsiteX4" fmla="*/ 0 w 12204000"/>
              <a:gd name="connsiteY4" fmla="*/ 0 h 3275660"/>
              <a:gd name="connsiteX0" fmla="*/ 0 w 12204000"/>
              <a:gd name="connsiteY0" fmla="*/ 0 h 3395976"/>
              <a:gd name="connsiteX1" fmla="*/ 12204000 w 12204000"/>
              <a:gd name="connsiteY1" fmla="*/ 421106 h 3395976"/>
              <a:gd name="connsiteX2" fmla="*/ 12204000 w 12204000"/>
              <a:gd name="connsiteY2" fmla="*/ 3395976 h 3395976"/>
              <a:gd name="connsiteX3" fmla="*/ 0 w 12204000"/>
              <a:gd name="connsiteY3" fmla="*/ 3395976 h 3395976"/>
              <a:gd name="connsiteX4" fmla="*/ 0 w 12204000"/>
              <a:gd name="connsiteY4" fmla="*/ 0 h 3395976"/>
              <a:gd name="connsiteX0" fmla="*/ 0 w 12216031"/>
              <a:gd name="connsiteY0" fmla="*/ 0 h 3395976"/>
              <a:gd name="connsiteX1" fmla="*/ 12216031 w 12216031"/>
              <a:gd name="connsiteY1" fmla="*/ 421106 h 3395976"/>
              <a:gd name="connsiteX2" fmla="*/ 12216031 w 12216031"/>
              <a:gd name="connsiteY2" fmla="*/ 3395976 h 3395976"/>
              <a:gd name="connsiteX3" fmla="*/ 12031 w 12216031"/>
              <a:gd name="connsiteY3" fmla="*/ 3395976 h 3395976"/>
              <a:gd name="connsiteX4" fmla="*/ 0 w 12216031"/>
              <a:gd name="connsiteY4" fmla="*/ 0 h 3395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031" h="3395976">
                <a:moveTo>
                  <a:pt x="0" y="0"/>
                </a:moveTo>
                <a:lnTo>
                  <a:pt x="12216031" y="421106"/>
                </a:lnTo>
                <a:lnTo>
                  <a:pt x="12216031" y="3395976"/>
                </a:lnTo>
                <a:lnTo>
                  <a:pt x="12031" y="3395976"/>
                </a:lnTo>
                <a:cubicBezTo>
                  <a:pt x="8021" y="2263984"/>
                  <a:pt x="4010" y="1131992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38100" dist="254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4" name="Text Background">
            <a:extLst>
              <a:ext uri="{FF2B5EF4-FFF2-40B4-BE49-F238E27FC236}">
                <a16:creationId xmlns:a16="http://schemas.microsoft.com/office/drawing/2014/main" id="{403EF19E-D6EE-4316-9355-7E628462533C}"/>
              </a:ext>
            </a:extLst>
          </p:cNvPr>
          <p:cNvSpPr/>
          <p:nvPr/>
        </p:nvSpPr>
        <p:spPr>
          <a:xfrm>
            <a:off x="-12034" y="3633543"/>
            <a:ext cx="12216031" cy="3395976"/>
          </a:xfrm>
          <a:custGeom>
            <a:avLst/>
            <a:gdLst>
              <a:gd name="connsiteX0" fmla="*/ 0 w 12204000"/>
              <a:gd name="connsiteY0" fmla="*/ 0 h 3275660"/>
              <a:gd name="connsiteX1" fmla="*/ 12204000 w 12204000"/>
              <a:gd name="connsiteY1" fmla="*/ 0 h 3275660"/>
              <a:gd name="connsiteX2" fmla="*/ 12204000 w 12204000"/>
              <a:gd name="connsiteY2" fmla="*/ 3275660 h 3275660"/>
              <a:gd name="connsiteX3" fmla="*/ 0 w 12204000"/>
              <a:gd name="connsiteY3" fmla="*/ 3275660 h 3275660"/>
              <a:gd name="connsiteX4" fmla="*/ 0 w 12204000"/>
              <a:gd name="connsiteY4" fmla="*/ 0 h 3275660"/>
              <a:gd name="connsiteX0" fmla="*/ 0 w 12204000"/>
              <a:gd name="connsiteY0" fmla="*/ 0 h 3275660"/>
              <a:gd name="connsiteX1" fmla="*/ 12204000 w 12204000"/>
              <a:gd name="connsiteY1" fmla="*/ 300790 h 3275660"/>
              <a:gd name="connsiteX2" fmla="*/ 12204000 w 12204000"/>
              <a:gd name="connsiteY2" fmla="*/ 3275660 h 3275660"/>
              <a:gd name="connsiteX3" fmla="*/ 0 w 12204000"/>
              <a:gd name="connsiteY3" fmla="*/ 3275660 h 3275660"/>
              <a:gd name="connsiteX4" fmla="*/ 0 w 12204000"/>
              <a:gd name="connsiteY4" fmla="*/ 0 h 3275660"/>
              <a:gd name="connsiteX0" fmla="*/ 0 w 12204000"/>
              <a:gd name="connsiteY0" fmla="*/ 0 h 3395976"/>
              <a:gd name="connsiteX1" fmla="*/ 12204000 w 12204000"/>
              <a:gd name="connsiteY1" fmla="*/ 421106 h 3395976"/>
              <a:gd name="connsiteX2" fmla="*/ 12204000 w 12204000"/>
              <a:gd name="connsiteY2" fmla="*/ 3395976 h 3395976"/>
              <a:gd name="connsiteX3" fmla="*/ 0 w 12204000"/>
              <a:gd name="connsiteY3" fmla="*/ 3395976 h 3395976"/>
              <a:gd name="connsiteX4" fmla="*/ 0 w 12204000"/>
              <a:gd name="connsiteY4" fmla="*/ 0 h 3395976"/>
              <a:gd name="connsiteX0" fmla="*/ 0 w 12216031"/>
              <a:gd name="connsiteY0" fmla="*/ 0 h 3395976"/>
              <a:gd name="connsiteX1" fmla="*/ 12216031 w 12216031"/>
              <a:gd name="connsiteY1" fmla="*/ 421106 h 3395976"/>
              <a:gd name="connsiteX2" fmla="*/ 12216031 w 12216031"/>
              <a:gd name="connsiteY2" fmla="*/ 3395976 h 3395976"/>
              <a:gd name="connsiteX3" fmla="*/ 12031 w 12216031"/>
              <a:gd name="connsiteY3" fmla="*/ 3395976 h 3395976"/>
              <a:gd name="connsiteX4" fmla="*/ 0 w 12216031"/>
              <a:gd name="connsiteY4" fmla="*/ 0 h 3395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031" h="3395976">
                <a:moveTo>
                  <a:pt x="0" y="0"/>
                </a:moveTo>
                <a:lnTo>
                  <a:pt x="12216031" y="421106"/>
                </a:lnTo>
                <a:lnTo>
                  <a:pt x="12216031" y="3395976"/>
                </a:lnTo>
                <a:lnTo>
                  <a:pt x="12031" y="3395976"/>
                </a:lnTo>
                <a:cubicBezTo>
                  <a:pt x="8021" y="2263984"/>
                  <a:pt x="4010" y="113199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 Story">
            <a:extLst>
              <a:ext uri="{FF2B5EF4-FFF2-40B4-BE49-F238E27FC236}">
                <a16:creationId xmlns:a16="http://schemas.microsoft.com/office/drawing/2014/main" id="{8742BF05-E8A4-4390-88AC-05183BC115FA}"/>
              </a:ext>
            </a:extLst>
          </p:cNvPr>
          <p:cNvSpPr txBox="1"/>
          <p:nvPr/>
        </p:nvSpPr>
        <p:spPr>
          <a:xfrm>
            <a:off x="469232" y="4680028"/>
            <a:ext cx="7200298" cy="1823642"/>
          </a:xfrm>
          <a:prstGeom prst="rect">
            <a:avLst/>
          </a:prstGeom>
          <a:noFill/>
        </p:spPr>
        <p:txBody>
          <a:bodyPr wrap="square" numCol="1" spcCol="270000" rtlCol="0">
            <a:noAutofit/>
          </a:bodyPr>
          <a:lstStyle/>
          <a:p>
            <a:pPr>
              <a:lnSpc>
                <a:spcPct val="140000"/>
              </a:lnSpc>
              <a:spcAft>
                <a:spcPts val="1200"/>
              </a:spcAft>
            </a:pPr>
            <a:r>
              <a:rPr lang="en-A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AecorLink - a pioneer in high-speed maritime broadband communication and a dedicated fast-growing maritime service provider.</a:t>
            </a:r>
          </a:p>
          <a:p>
            <a:pPr>
              <a:lnSpc>
                <a:spcPct val="140000"/>
              </a:lnSpc>
              <a:spcAft>
                <a:spcPts val="1200"/>
              </a:spcAft>
            </a:pPr>
            <a:r>
              <a:rPr lang="en-A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company offers ease of access to maritime networks by providing customers with turn-key solutions on </a:t>
            </a:r>
            <a:r>
              <a:rPr lang="en-AU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favorable</a:t>
            </a:r>
            <a:r>
              <a:rPr lang="en-A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terms.</a:t>
            </a:r>
          </a:p>
        </p:txBody>
      </p:sp>
      <p:sp>
        <p:nvSpPr>
          <p:cNvPr id="2" name="Title - Our Story">
            <a:extLst>
              <a:ext uri="{FF2B5EF4-FFF2-40B4-BE49-F238E27FC236}">
                <a16:creationId xmlns:a16="http://schemas.microsoft.com/office/drawing/2014/main" id="{CA038079-2654-AA42-985B-6F33CF910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232" y="4219476"/>
            <a:ext cx="3220266" cy="391971"/>
          </a:xfrm>
        </p:spPr>
        <p:txBody>
          <a:bodyPr anchor="t" anchorCtr="0">
            <a:noAutofit/>
          </a:bodyPr>
          <a:lstStyle/>
          <a:p>
            <a:r>
              <a:rPr lang="sv-SE" sz="2400" dirty="0">
                <a:solidFill>
                  <a:srgbClr val="0471B5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ABOUT US</a:t>
            </a:r>
          </a:p>
        </p:txBody>
      </p:sp>
    </p:spTree>
    <p:extLst>
      <p:ext uri="{BB962C8B-B14F-4D97-AF65-F5344CB8AC3E}">
        <p14:creationId xmlns:p14="http://schemas.microsoft.com/office/powerpoint/2010/main" val="36094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DBECD344-7EB4-4121-84F2-F6E404C37EDE}"/>
              </a:ext>
            </a:extLst>
          </p:cNvPr>
          <p:cNvSpPr/>
          <p:nvPr/>
        </p:nvSpPr>
        <p:spPr>
          <a:xfrm>
            <a:off x="-63796" y="0"/>
            <a:ext cx="12255796" cy="6858000"/>
          </a:xfrm>
          <a:prstGeom prst="rect">
            <a:avLst/>
          </a:prstGeom>
          <a:gradFill>
            <a:gsLst>
              <a:gs pos="0">
                <a:srgbClr val="09558C"/>
              </a:gs>
              <a:gs pos="100000">
                <a:srgbClr val="0369A7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30" name="Background Image" descr="A picture containing animal&#10;&#10;Description automatically generated">
            <a:extLst>
              <a:ext uri="{FF2B5EF4-FFF2-40B4-BE49-F238E27FC236}">
                <a16:creationId xmlns:a16="http://schemas.microsoft.com/office/drawing/2014/main" id="{19EFA9B4-0541-4226-A835-1BD7648BEC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469"/>
          <a:stretch/>
        </p:blipFill>
        <p:spPr>
          <a:xfrm>
            <a:off x="-48129" y="1876927"/>
            <a:ext cx="12253787" cy="4981074"/>
          </a:xfrm>
          <a:prstGeom prst="rect">
            <a:avLst/>
          </a:prstGeom>
        </p:spPr>
      </p:pic>
      <p:sp>
        <p:nvSpPr>
          <p:cNvPr id="18" name="Header Background">
            <a:extLst>
              <a:ext uri="{FF2B5EF4-FFF2-40B4-BE49-F238E27FC236}">
                <a16:creationId xmlns:a16="http://schemas.microsoft.com/office/drawing/2014/main" id="{073AFB95-447C-4A4B-9766-10C99CCF675F}"/>
              </a:ext>
            </a:extLst>
          </p:cNvPr>
          <p:cNvSpPr/>
          <p:nvPr/>
        </p:nvSpPr>
        <p:spPr>
          <a:xfrm>
            <a:off x="-67334" y="-1"/>
            <a:ext cx="12272992" cy="3070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Header Border">
            <a:extLst>
              <a:ext uri="{FF2B5EF4-FFF2-40B4-BE49-F238E27FC236}">
                <a16:creationId xmlns:a16="http://schemas.microsoft.com/office/drawing/2014/main" id="{702C833F-CD3E-42DB-9AF8-0DC0D5046377}"/>
              </a:ext>
            </a:extLst>
          </p:cNvPr>
          <p:cNvSpPr/>
          <p:nvPr/>
        </p:nvSpPr>
        <p:spPr>
          <a:xfrm rot="5400000">
            <a:off x="5314696" y="-2766882"/>
            <a:ext cx="1500667" cy="12255797"/>
          </a:xfrm>
          <a:custGeom>
            <a:avLst/>
            <a:gdLst>
              <a:gd name="connsiteX0" fmla="*/ 0 w 1031358"/>
              <a:gd name="connsiteY0" fmla="*/ 0 h 12252259"/>
              <a:gd name="connsiteX1" fmla="*/ 515679 w 1031358"/>
              <a:gd name="connsiteY1" fmla="*/ 0 h 12252259"/>
              <a:gd name="connsiteX2" fmla="*/ 1031358 w 1031358"/>
              <a:gd name="connsiteY2" fmla="*/ 6126130 h 12252259"/>
              <a:gd name="connsiteX3" fmla="*/ 515679 w 1031358"/>
              <a:gd name="connsiteY3" fmla="*/ 12252259 h 12252259"/>
              <a:gd name="connsiteX4" fmla="*/ 0 w 1031358"/>
              <a:gd name="connsiteY4" fmla="*/ 12252259 h 12252259"/>
              <a:gd name="connsiteX5" fmla="*/ 0 w 1031358"/>
              <a:gd name="connsiteY5" fmla="*/ 0 h 12252259"/>
              <a:gd name="connsiteX0" fmla="*/ 0 w 1329071"/>
              <a:gd name="connsiteY0" fmla="*/ 0 h 12252259"/>
              <a:gd name="connsiteX1" fmla="*/ 515679 w 1329071"/>
              <a:gd name="connsiteY1" fmla="*/ 0 h 12252259"/>
              <a:gd name="connsiteX2" fmla="*/ 1329071 w 1329071"/>
              <a:gd name="connsiteY2" fmla="*/ 6126130 h 12252259"/>
              <a:gd name="connsiteX3" fmla="*/ 515679 w 1329071"/>
              <a:gd name="connsiteY3" fmla="*/ 12252259 h 12252259"/>
              <a:gd name="connsiteX4" fmla="*/ 0 w 1329071"/>
              <a:gd name="connsiteY4" fmla="*/ 12252259 h 12252259"/>
              <a:gd name="connsiteX5" fmla="*/ 0 w 1329071"/>
              <a:gd name="connsiteY5" fmla="*/ 0 h 12252259"/>
              <a:gd name="connsiteX0" fmla="*/ 0 w 1453809"/>
              <a:gd name="connsiteY0" fmla="*/ 0 h 12252259"/>
              <a:gd name="connsiteX1" fmla="*/ 515679 w 1453809"/>
              <a:gd name="connsiteY1" fmla="*/ 0 h 12252259"/>
              <a:gd name="connsiteX2" fmla="*/ 1453809 w 1453809"/>
              <a:gd name="connsiteY2" fmla="*/ 6115507 h 12252259"/>
              <a:gd name="connsiteX3" fmla="*/ 515679 w 1453809"/>
              <a:gd name="connsiteY3" fmla="*/ 12252259 h 12252259"/>
              <a:gd name="connsiteX4" fmla="*/ 0 w 1453809"/>
              <a:gd name="connsiteY4" fmla="*/ 12252259 h 12252259"/>
              <a:gd name="connsiteX5" fmla="*/ 0 w 1453809"/>
              <a:gd name="connsiteY5" fmla="*/ 0 h 12252259"/>
              <a:gd name="connsiteX0" fmla="*/ 0 w 1344678"/>
              <a:gd name="connsiteY0" fmla="*/ 0 h 12252259"/>
              <a:gd name="connsiteX1" fmla="*/ 515679 w 1344678"/>
              <a:gd name="connsiteY1" fmla="*/ 0 h 12252259"/>
              <a:gd name="connsiteX2" fmla="*/ 1344678 w 1344678"/>
              <a:gd name="connsiteY2" fmla="*/ 6083637 h 12252259"/>
              <a:gd name="connsiteX3" fmla="*/ 515679 w 1344678"/>
              <a:gd name="connsiteY3" fmla="*/ 12252259 h 12252259"/>
              <a:gd name="connsiteX4" fmla="*/ 0 w 1344678"/>
              <a:gd name="connsiteY4" fmla="*/ 12252259 h 12252259"/>
              <a:gd name="connsiteX5" fmla="*/ 0 w 1344678"/>
              <a:gd name="connsiteY5" fmla="*/ 0 h 12252259"/>
              <a:gd name="connsiteX0" fmla="*/ 0 w 1250097"/>
              <a:gd name="connsiteY0" fmla="*/ 0 h 12252259"/>
              <a:gd name="connsiteX1" fmla="*/ 515679 w 1250097"/>
              <a:gd name="connsiteY1" fmla="*/ 0 h 12252259"/>
              <a:gd name="connsiteX2" fmla="*/ 1250097 w 1250097"/>
              <a:gd name="connsiteY2" fmla="*/ 6094260 h 12252259"/>
              <a:gd name="connsiteX3" fmla="*/ 515679 w 1250097"/>
              <a:gd name="connsiteY3" fmla="*/ 12252259 h 12252259"/>
              <a:gd name="connsiteX4" fmla="*/ 0 w 1250097"/>
              <a:gd name="connsiteY4" fmla="*/ 12252259 h 12252259"/>
              <a:gd name="connsiteX5" fmla="*/ 0 w 1250097"/>
              <a:gd name="connsiteY5" fmla="*/ 0 h 1225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0097" h="12252259">
                <a:moveTo>
                  <a:pt x="0" y="0"/>
                </a:moveTo>
                <a:lnTo>
                  <a:pt x="515679" y="0"/>
                </a:lnTo>
                <a:lnTo>
                  <a:pt x="1250097" y="6094260"/>
                </a:lnTo>
                <a:lnTo>
                  <a:pt x="515679" y="12252259"/>
                </a:lnTo>
                <a:lnTo>
                  <a:pt x="0" y="12252259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762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Header Background">
            <a:extLst>
              <a:ext uri="{FF2B5EF4-FFF2-40B4-BE49-F238E27FC236}">
                <a16:creationId xmlns:a16="http://schemas.microsoft.com/office/drawing/2014/main" id="{4A02DA2F-D8E9-4A55-806C-4052994C8C32}"/>
              </a:ext>
            </a:extLst>
          </p:cNvPr>
          <p:cNvSpPr/>
          <p:nvPr/>
        </p:nvSpPr>
        <p:spPr>
          <a:xfrm rot="5400000">
            <a:off x="5317303" y="-2847645"/>
            <a:ext cx="1500667" cy="12255797"/>
          </a:xfrm>
          <a:custGeom>
            <a:avLst/>
            <a:gdLst>
              <a:gd name="connsiteX0" fmla="*/ 0 w 1031358"/>
              <a:gd name="connsiteY0" fmla="*/ 0 h 12252259"/>
              <a:gd name="connsiteX1" fmla="*/ 515679 w 1031358"/>
              <a:gd name="connsiteY1" fmla="*/ 0 h 12252259"/>
              <a:gd name="connsiteX2" fmla="*/ 1031358 w 1031358"/>
              <a:gd name="connsiteY2" fmla="*/ 6126130 h 12252259"/>
              <a:gd name="connsiteX3" fmla="*/ 515679 w 1031358"/>
              <a:gd name="connsiteY3" fmla="*/ 12252259 h 12252259"/>
              <a:gd name="connsiteX4" fmla="*/ 0 w 1031358"/>
              <a:gd name="connsiteY4" fmla="*/ 12252259 h 12252259"/>
              <a:gd name="connsiteX5" fmla="*/ 0 w 1031358"/>
              <a:gd name="connsiteY5" fmla="*/ 0 h 12252259"/>
              <a:gd name="connsiteX0" fmla="*/ 0 w 1329071"/>
              <a:gd name="connsiteY0" fmla="*/ 0 h 12252259"/>
              <a:gd name="connsiteX1" fmla="*/ 515679 w 1329071"/>
              <a:gd name="connsiteY1" fmla="*/ 0 h 12252259"/>
              <a:gd name="connsiteX2" fmla="*/ 1329071 w 1329071"/>
              <a:gd name="connsiteY2" fmla="*/ 6126130 h 12252259"/>
              <a:gd name="connsiteX3" fmla="*/ 515679 w 1329071"/>
              <a:gd name="connsiteY3" fmla="*/ 12252259 h 12252259"/>
              <a:gd name="connsiteX4" fmla="*/ 0 w 1329071"/>
              <a:gd name="connsiteY4" fmla="*/ 12252259 h 12252259"/>
              <a:gd name="connsiteX5" fmla="*/ 0 w 1329071"/>
              <a:gd name="connsiteY5" fmla="*/ 0 h 12252259"/>
              <a:gd name="connsiteX0" fmla="*/ 0 w 1453809"/>
              <a:gd name="connsiteY0" fmla="*/ 0 h 12252259"/>
              <a:gd name="connsiteX1" fmla="*/ 515679 w 1453809"/>
              <a:gd name="connsiteY1" fmla="*/ 0 h 12252259"/>
              <a:gd name="connsiteX2" fmla="*/ 1453809 w 1453809"/>
              <a:gd name="connsiteY2" fmla="*/ 6115507 h 12252259"/>
              <a:gd name="connsiteX3" fmla="*/ 515679 w 1453809"/>
              <a:gd name="connsiteY3" fmla="*/ 12252259 h 12252259"/>
              <a:gd name="connsiteX4" fmla="*/ 0 w 1453809"/>
              <a:gd name="connsiteY4" fmla="*/ 12252259 h 12252259"/>
              <a:gd name="connsiteX5" fmla="*/ 0 w 1453809"/>
              <a:gd name="connsiteY5" fmla="*/ 0 h 12252259"/>
              <a:gd name="connsiteX0" fmla="*/ 0 w 1344678"/>
              <a:gd name="connsiteY0" fmla="*/ 0 h 12252259"/>
              <a:gd name="connsiteX1" fmla="*/ 515679 w 1344678"/>
              <a:gd name="connsiteY1" fmla="*/ 0 h 12252259"/>
              <a:gd name="connsiteX2" fmla="*/ 1344678 w 1344678"/>
              <a:gd name="connsiteY2" fmla="*/ 6083637 h 12252259"/>
              <a:gd name="connsiteX3" fmla="*/ 515679 w 1344678"/>
              <a:gd name="connsiteY3" fmla="*/ 12252259 h 12252259"/>
              <a:gd name="connsiteX4" fmla="*/ 0 w 1344678"/>
              <a:gd name="connsiteY4" fmla="*/ 12252259 h 12252259"/>
              <a:gd name="connsiteX5" fmla="*/ 0 w 1344678"/>
              <a:gd name="connsiteY5" fmla="*/ 0 h 12252259"/>
              <a:gd name="connsiteX0" fmla="*/ 0 w 1250097"/>
              <a:gd name="connsiteY0" fmla="*/ 0 h 12252259"/>
              <a:gd name="connsiteX1" fmla="*/ 515679 w 1250097"/>
              <a:gd name="connsiteY1" fmla="*/ 0 h 12252259"/>
              <a:gd name="connsiteX2" fmla="*/ 1250097 w 1250097"/>
              <a:gd name="connsiteY2" fmla="*/ 6094260 h 12252259"/>
              <a:gd name="connsiteX3" fmla="*/ 515679 w 1250097"/>
              <a:gd name="connsiteY3" fmla="*/ 12252259 h 12252259"/>
              <a:gd name="connsiteX4" fmla="*/ 0 w 1250097"/>
              <a:gd name="connsiteY4" fmla="*/ 12252259 h 12252259"/>
              <a:gd name="connsiteX5" fmla="*/ 0 w 1250097"/>
              <a:gd name="connsiteY5" fmla="*/ 0 h 1225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0097" h="12252259">
                <a:moveTo>
                  <a:pt x="0" y="0"/>
                </a:moveTo>
                <a:lnTo>
                  <a:pt x="515679" y="0"/>
                </a:lnTo>
                <a:lnTo>
                  <a:pt x="1250097" y="6094260"/>
                </a:lnTo>
                <a:lnTo>
                  <a:pt x="515679" y="12252259"/>
                </a:lnTo>
                <a:lnTo>
                  <a:pt x="0" y="1225225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: Company Structure">
            <a:extLst>
              <a:ext uri="{FF2B5EF4-FFF2-40B4-BE49-F238E27FC236}">
                <a16:creationId xmlns:a16="http://schemas.microsoft.com/office/drawing/2014/main" id="{F81314FE-620C-6946-9EF6-15EAE960B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3474" y="450106"/>
            <a:ext cx="3785053" cy="618385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146B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PROOF OF CONCEPT</a:t>
            </a:r>
          </a:p>
        </p:txBody>
      </p:sp>
      <p:pic>
        <p:nvPicPr>
          <p:cNvPr id="9" name="Graphic - Download Gauges" descr="A picture containing object&#10;&#10;Description automatically generated">
            <a:extLst>
              <a:ext uri="{FF2B5EF4-FFF2-40B4-BE49-F238E27FC236}">
                <a16:creationId xmlns:a16="http://schemas.microsoft.com/office/drawing/2014/main" id="{1335FE6D-A659-455A-8FCD-05774682A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693" y="1825870"/>
            <a:ext cx="7086614" cy="1072898"/>
          </a:xfrm>
          <a:prstGeom prst="rect">
            <a:avLst/>
          </a:prstGeom>
        </p:spPr>
      </p:pic>
      <p:sp>
        <p:nvSpPr>
          <p:cNvPr id="10" name="Text - Download Speed">
            <a:extLst>
              <a:ext uri="{FF2B5EF4-FFF2-40B4-BE49-F238E27FC236}">
                <a16:creationId xmlns:a16="http://schemas.microsoft.com/office/drawing/2014/main" id="{DDAA0BFA-D360-40D3-9C87-262A6E819CA3}"/>
              </a:ext>
            </a:extLst>
          </p:cNvPr>
          <p:cNvSpPr/>
          <p:nvPr/>
        </p:nvSpPr>
        <p:spPr>
          <a:xfrm>
            <a:off x="4809879" y="3142263"/>
            <a:ext cx="25722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16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Download Speed (Mbps)</a:t>
            </a:r>
          </a:p>
        </p:txBody>
      </p:sp>
      <p:sp>
        <p:nvSpPr>
          <p:cNvPr id="19" name="Text - Satellite (KA)">
            <a:extLst>
              <a:ext uri="{FF2B5EF4-FFF2-40B4-BE49-F238E27FC236}">
                <a16:creationId xmlns:a16="http://schemas.microsoft.com/office/drawing/2014/main" id="{284EAC82-75C8-4AB4-A234-68704DA4E73F}"/>
              </a:ext>
            </a:extLst>
          </p:cNvPr>
          <p:cNvSpPr/>
          <p:nvPr/>
        </p:nvSpPr>
        <p:spPr>
          <a:xfrm>
            <a:off x="7878155" y="1429030"/>
            <a:ext cx="15007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Satellite (KA)</a:t>
            </a:r>
            <a:endParaRPr lang="en-AU" sz="14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 - 3/4G (LTE)">
            <a:extLst>
              <a:ext uri="{FF2B5EF4-FFF2-40B4-BE49-F238E27FC236}">
                <a16:creationId xmlns:a16="http://schemas.microsoft.com/office/drawing/2014/main" id="{9EB53D85-E784-49B1-9D50-7DDFE5B039C0}"/>
              </a:ext>
            </a:extLst>
          </p:cNvPr>
          <p:cNvSpPr/>
          <p:nvPr/>
        </p:nvSpPr>
        <p:spPr>
          <a:xfrm>
            <a:off x="5461852" y="1429030"/>
            <a:ext cx="11888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3/4G (LTE)</a:t>
            </a:r>
            <a:endParaRPr lang="en-AU" sz="14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 - AecorLink">
            <a:extLst>
              <a:ext uri="{FF2B5EF4-FFF2-40B4-BE49-F238E27FC236}">
                <a16:creationId xmlns:a16="http://schemas.microsoft.com/office/drawing/2014/main" id="{8B11888D-A577-4CAF-9AAD-820E95333373}"/>
              </a:ext>
            </a:extLst>
          </p:cNvPr>
          <p:cNvSpPr/>
          <p:nvPr/>
        </p:nvSpPr>
        <p:spPr>
          <a:xfrm>
            <a:off x="3006914" y="1426509"/>
            <a:ext cx="12121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AecorLink</a:t>
            </a:r>
            <a:endParaRPr lang="en-AU" sz="14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83912D-E6B5-4999-8422-470AAA2E7D63}"/>
              </a:ext>
            </a:extLst>
          </p:cNvPr>
          <p:cNvSpPr txBox="1"/>
          <p:nvPr/>
        </p:nvSpPr>
        <p:spPr>
          <a:xfrm>
            <a:off x="3320714" y="4767343"/>
            <a:ext cx="5811253" cy="1172793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AU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Wasa</a:t>
            </a:r>
            <a:r>
              <a:rPr lang="en-AU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Line operating between </a:t>
            </a:r>
            <a:r>
              <a:rPr lang="en-AU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Umeå</a:t>
            </a:r>
            <a:r>
              <a:rPr lang="en-AU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Sweden – Vaasa Finland on a distance of ca 100KM, did a data traffic survey during 6 month using: </a:t>
            </a:r>
            <a:r>
              <a:rPr lang="en-AU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Aecorlink</a:t>
            </a:r>
            <a:r>
              <a:rPr lang="en-AU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KA Band </a:t>
            </a:r>
            <a:r>
              <a:rPr lang="en-AU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Satelitte</a:t>
            </a:r>
            <a:r>
              <a:rPr lang="en-AU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LTE, comparing parameters such as speed, uptime and latency.</a:t>
            </a:r>
          </a:p>
        </p:txBody>
      </p:sp>
    </p:spTree>
    <p:extLst>
      <p:ext uri="{BB962C8B-B14F-4D97-AF65-F5344CB8AC3E}">
        <p14:creationId xmlns:p14="http://schemas.microsoft.com/office/powerpoint/2010/main" val="3812105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ckground">
            <a:extLst>
              <a:ext uri="{FF2B5EF4-FFF2-40B4-BE49-F238E27FC236}">
                <a16:creationId xmlns:a16="http://schemas.microsoft.com/office/drawing/2014/main" id="{BA4A2A12-C416-4F1F-B61B-1D02454810B9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0">
                <a:srgbClr val="09558C"/>
              </a:gs>
              <a:gs pos="100000">
                <a:srgbClr val="0369A7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Map" descr="A close up of a map&#10;&#10;Description automatically generated">
            <a:extLst>
              <a:ext uri="{FF2B5EF4-FFF2-40B4-BE49-F238E27FC236}">
                <a16:creationId xmlns:a16="http://schemas.microsoft.com/office/drawing/2014/main" id="{B13EABAB-64D6-4114-8D4A-D892DBBB63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94"/>
          <a:stretch/>
        </p:blipFill>
        <p:spPr>
          <a:xfrm>
            <a:off x="3188658" y="1464500"/>
            <a:ext cx="9003342" cy="5396571"/>
          </a:xfrm>
          <a:prstGeom prst="rect">
            <a:avLst/>
          </a:prstGeom>
        </p:spPr>
      </p:pic>
      <p:sp>
        <p:nvSpPr>
          <p:cNvPr id="51" name="Background">
            <a:extLst>
              <a:ext uri="{FF2B5EF4-FFF2-40B4-BE49-F238E27FC236}">
                <a16:creationId xmlns:a16="http://schemas.microsoft.com/office/drawing/2014/main" id="{60560941-7865-4E66-85D7-644CB7E57E4C}"/>
              </a:ext>
            </a:extLst>
          </p:cNvPr>
          <p:cNvSpPr/>
          <p:nvPr/>
        </p:nvSpPr>
        <p:spPr>
          <a:xfrm>
            <a:off x="1" y="1525444"/>
            <a:ext cx="3188657" cy="5332555"/>
          </a:xfrm>
          <a:prstGeom prst="rect">
            <a:avLst/>
          </a:prstGeom>
          <a:gradFill flip="none" rotWithShape="1">
            <a:gsLst>
              <a:gs pos="9000">
                <a:srgbClr val="07416D"/>
              </a:gs>
              <a:gs pos="100000">
                <a:srgbClr val="0481CE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4" name="Text - Dot Points">
            <a:extLst>
              <a:ext uri="{FF2B5EF4-FFF2-40B4-BE49-F238E27FC236}">
                <a16:creationId xmlns:a16="http://schemas.microsoft.com/office/drawing/2014/main" id="{FC20D6C0-63E8-4E61-97CB-9412E1B300B0}"/>
              </a:ext>
            </a:extLst>
          </p:cNvPr>
          <p:cNvSpPr txBox="1"/>
          <p:nvPr/>
        </p:nvSpPr>
        <p:spPr>
          <a:xfrm>
            <a:off x="333857" y="2101735"/>
            <a:ext cx="2596727" cy="44795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44000" indent="-144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rPr>
              <a:t>In collaboration with the Swedish Maritime Administration, KBV, Viking Line and Lund University.</a:t>
            </a:r>
          </a:p>
          <a:p>
            <a:pPr marL="144000" indent="-144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rPr>
              <a:t>13 base stations covering the entire 315km fairway between Stockholm-Mariehamn – Turku.</a:t>
            </a:r>
          </a:p>
          <a:p>
            <a:pPr marL="144000" indent="-144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rPr>
              <a:t>AecorLink delivers 300 Mbps aggregate speed over the entire route to </a:t>
            </a:r>
            <a:r>
              <a:rPr lang="en-AU" sz="1400" dirty="0" err="1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rPr>
              <a:t>upto</a:t>
            </a:r>
            <a:r>
              <a:rPr lang="en-AU" sz="1400" dirty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rPr>
              <a:t> 15 vessels.</a:t>
            </a:r>
          </a:p>
          <a:p>
            <a:pPr marL="144000" indent="-144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rPr>
              <a:t>AecorLink Network has redundancy to create security for customers.</a:t>
            </a:r>
          </a:p>
          <a:p>
            <a:pPr marL="144000" indent="-144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rPr>
              <a:t>AecorLink will take in more customers over time and expand the network to include Helsinki and Tallinn.</a:t>
            </a:r>
          </a:p>
          <a:p>
            <a:pPr marL="144000" indent="-1440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AU" sz="1400" dirty="0">
              <a:solidFill>
                <a:schemeClr val="bg1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144000" indent="-1440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AU" sz="1400" dirty="0">
              <a:solidFill>
                <a:schemeClr val="bg1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2" name="Title Border">
            <a:extLst>
              <a:ext uri="{FF2B5EF4-FFF2-40B4-BE49-F238E27FC236}">
                <a16:creationId xmlns:a16="http://schemas.microsoft.com/office/drawing/2014/main" id="{7EE4C677-2D1D-4750-9094-F41585966FAB}"/>
              </a:ext>
            </a:extLst>
          </p:cNvPr>
          <p:cNvSpPr/>
          <p:nvPr/>
        </p:nvSpPr>
        <p:spPr>
          <a:xfrm>
            <a:off x="-16048" y="56142"/>
            <a:ext cx="12216100" cy="1697287"/>
          </a:xfrm>
          <a:custGeom>
            <a:avLst/>
            <a:gdLst>
              <a:gd name="connsiteX0" fmla="*/ 0 w 12216100"/>
              <a:gd name="connsiteY0" fmla="*/ 0 h 1480718"/>
              <a:gd name="connsiteX1" fmla="*/ 12216100 w 12216100"/>
              <a:gd name="connsiteY1" fmla="*/ 0 h 1480718"/>
              <a:gd name="connsiteX2" fmla="*/ 12216100 w 12216100"/>
              <a:gd name="connsiteY2" fmla="*/ 1480718 h 1480718"/>
              <a:gd name="connsiteX3" fmla="*/ 0 w 12216100"/>
              <a:gd name="connsiteY3" fmla="*/ 1480718 h 1480718"/>
              <a:gd name="connsiteX4" fmla="*/ 0 w 12216100"/>
              <a:gd name="connsiteY4" fmla="*/ 0 h 1480718"/>
              <a:gd name="connsiteX0" fmla="*/ 0 w 12216100"/>
              <a:gd name="connsiteY0" fmla="*/ 0 h 1769476"/>
              <a:gd name="connsiteX1" fmla="*/ 12216100 w 12216100"/>
              <a:gd name="connsiteY1" fmla="*/ 0 h 1769476"/>
              <a:gd name="connsiteX2" fmla="*/ 12216100 w 12216100"/>
              <a:gd name="connsiteY2" fmla="*/ 1480718 h 1769476"/>
              <a:gd name="connsiteX3" fmla="*/ 12032 w 12216100"/>
              <a:gd name="connsiteY3" fmla="*/ 1769476 h 1769476"/>
              <a:gd name="connsiteX4" fmla="*/ 0 w 12216100"/>
              <a:gd name="connsiteY4" fmla="*/ 0 h 1769476"/>
              <a:gd name="connsiteX0" fmla="*/ 0 w 12216100"/>
              <a:gd name="connsiteY0" fmla="*/ 0 h 1697287"/>
              <a:gd name="connsiteX1" fmla="*/ 12216100 w 12216100"/>
              <a:gd name="connsiteY1" fmla="*/ 0 h 1697287"/>
              <a:gd name="connsiteX2" fmla="*/ 12216100 w 12216100"/>
              <a:gd name="connsiteY2" fmla="*/ 1480718 h 1697287"/>
              <a:gd name="connsiteX3" fmla="*/ 12032 w 12216100"/>
              <a:gd name="connsiteY3" fmla="*/ 1697287 h 1697287"/>
              <a:gd name="connsiteX4" fmla="*/ 0 w 12216100"/>
              <a:gd name="connsiteY4" fmla="*/ 0 h 1697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00" h="1697287">
                <a:moveTo>
                  <a:pt x="0" y="0"/>
                </a:moveTo>
                <a:lnTo>
                  <a:pt x="12216100" y="0"/>
                </a:lnTo>
                <a:lnTo>
                  <a:pt x="12216100" y="1480718"/>
                </a:lnTo>
                <a:lnTo>
                  <a:pt x="12032" y="1697287"/>
                </a:lnTo>
                <a:cubicBezTo>
                  <a:pt x="8021" y="1107462"/>
                  <a:pt x="4011" y="589825"/>
                  <a:pt x="0" y="0"/>
                </a:cubicBez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762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itle Background">
            <a:extLst>
              <a:ext uri="{FF2B5EF4-FFF2-40B4-BE49-F238E27FC236}">
                <a16:creationId xmlns:a16="http://schemas.microsoft.com/office/drawing/2014/main" id="{1AF787F1-3C97-454D-986A-E67D21D98FEA}"/>
              </a:ext>
            </a:extLst>
          </p:cNvPr>
          <p:cNvSpPr/>
          <p:nvPr/>
        </p:nvSpPr>
        <p:spPr>
          <a:xfrm>
            <a:off x="-12032" y="-2"/>
            <a:ext cx="12216100" cy="1697287"/>
          </a:xfrm>
          <a:custGeom>
            <a:avLst/>
            <a:gdLst>
              <a:gd name="connsiteX0" fmla="*/ 0 w 12216100"/>
              <a:gd name="connsiteY0" fmla="*/ 0 h 1480718"/>
              <a:gd name="connsiteX1" fmla="*/ 12216100 w 12216100"/>
              <a:gd name="connsiteY1" fmla="*/ 0 h 1480718"/>
              <a:gd name="connsiteX2" fmla="*/ 12216100 w 12216100"/>
              <a:gd name="connsiteY2" fmla="*/ 1480718 h 1480718"/>
              <a:gd name="connsiteX3" fmla="*/ 0 w 12216100"/>
              <a:gd name="connsiteY3" fmla="*/ 1480718 h 1480718"/>
              <a:gd name="connsiteX4" fmla="*/ 0 w 12216100"/>
              <a:gd name="connsiteY4" fmla="*/ 0 h 1480718"/>
              <a:gd name="connsiteX0" fmla="*/ 0 w 12216100"/>
              <a:gd name="connsiteY0" fmla="*/ 0 h 1769476"/>
              <a:gd name="connsiteX1" fmla="*/ 12216100 w 12216100"/>
              <a:gd name="connsiteY1" fmla="*/ 0 h 1769476"/>
              <a:gd name="connsiteX2" fmla="*/ 12216100 w 12216100"/>
              <a:gd name="connsiteY2" fmla="*/ 1480718 h 1769476"/>
              <a:gd name="connsiteX3" fmla="*/ 12032 w 12216100"/>
              <a:gd name="connsiteY3" fmla="*/ 1769476 h 1769476"/>
              <a:gd name="connsiteX4" fmla="*/ 0 w 12216100"/>
              <a:gd name="connsiteY4" fmla="*/ 0 h 1769476"/>
              <a:gd name="connsiteX0" fmla="*/ 0 w 12216100"/>
              <a:gd name="connsiteY0" fmla="*/ 0 h 1697287"/>
              <a:gd name="connsiteX1" fmla="*/ 12216100 w 12216100"/>
              <a:gd name="connsiteY1" fmla="*/ 0 h 1697287"/>
              <a:gd name="connsiteX2" fmla="*/ 12216100 w 12216100"/>
              <a:gd name="connsiteY2" fmla="*/ 1480718 h 1697287"/>
              <a:gd name="connsiteX3" fmla="*/ 12032 w 12216100"/>
              <a:gd name="connsiteY3" fmla="*/ 1697287 h 1697287"/>
              <a:gd name="connsiteX4" fmla="*/ 0 w 12216100"/>
              <a:gd name="connsiteY4" fmla="*/ 0 h 1697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00" h="1697287">
                <a:moveTo>
                  <a:pt x="0" y="0"/>
                </a:moveTo>
                <a:lnTo>
                  <a:pt x="12216100" y="0"/>
                </a:lnTo>
                <a:lnTo>
                  <a:pt x="12216100" y="1480718"/>
                </a:lnTo>
                <a:lnTo>
                  <a:pt x="12032" y="1697287"/>
                </a:lnTo>
                <a:cubicBezTo>
                  <a:pt x="8021" y="1107462"/>
                  <a:pt x="4011" y="58982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61DD9BF-3D03-1543-BA25-B8D786E63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856" y="488674"/>
            <a:ext cx="7230617" cy="830841"/>
          </a:xfrm>
        </p:spPr>
        <p:txBody>
          <a:bodyPr>
            <a:noAutofit/>
          </a:bodyPr>
          <a:lstStyle/>
          <a:p>
            <a:r>
              <a:rPr lang="en-AU" sz="2800" b="1" dirty="0">
                <a:solidFill>
                  <a:srgbClr val="0471B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AECORLINK HAS BUILT THE FIRST LARGE-SCALE NETWORK AT SEA</a:t>
            </a:r>
            <a:endParaRPr lang="en-US" sz="2800" b="1" dirty="0">
              <a:solidFill>
                <a:srgbClr val="0471B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3" name="Logo - Swedish Maritime Administration">
            <a:extLst>
              <a:ext uri="{FF2B5EF4-FFF2-40B4-BE49-F238E27FC236}">
                <a16:creationId xmlns:a16="http://schemas.microsoft.com/office/drawing/2014/main" id="{A08CE9F9-2C86-4A9E-83A0-E1E3EEA451B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1821" y="734677"/>
            <a:ext cx="1490688" cy="448146"/>
          </a:xfrm>
          <a:prstGeom prst="rect">
            <a:avLst/>
          </a:prstGeom>
        </p:spPr>
      </p:pic>
      <p:pic>
        <p:nvPicPr>
          <p:cNvPr id="18" name="Logo - Viking Line">
            <a:extLst>
              <a:ext uri="{FF2B5EF4-FFF2-40B4-BE49-F238E27FC236}">
                <a16:creationId xmlns:a16="http://schemas.microsoft.com/office/drawing/2014/main" id="{3AE251CB-D5FF-4983-9D11-EC84BB4E644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17" y="924342"/>
            <a:ext cx="1422942" cy="15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65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arge body of water&#10;&#10;Description automatically generated">
            <a:extLst>
              <a:ext uri="{FF2B5EF4-FFF2-40B4-BE49-F238E27FC236}">
                <a16:creationId xmlns:a16="http://schemas.microsoft.com/office/drawing/2014/main" id="{447B6BA8-1BA6-43A1-923B-0D9580C8BE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t="31758"/>
          <a:stretch/>
        </p:blipFill>
        <p:spPr>
          <a:xfrm flipH="1">
            <a:off x="-10057" y="-372981"/>
            <a:ext cx="12218069" cy="5558595"/>
          </a:xfrm>
          <a:prstGeom prst="rect">
            <a:avLst/>
          </a:prstGeom>
        </p:spPr>
      </p:pic>
      <p:sp>
        <p:nvSpPr>
          <p:cNvPr id="4" name="Text Border">
            <a:extLst>
              <a:ext uri="{FF2B5EF4-FFF2-40B4-BE49-F238E27FC236}">
                <a16:creationId xmlns:a16="http://schemas.microsoft.com/office/drawing/2014/main" id="{AF3FDEDC-3D5E-4333-A14D-3AE2B05F22C6}"/>
              </a:ext>
            </a:extLst>
          </p:cNvPr>
          <p:cNvSpPr/>
          <p:nvPr/>
        </p:nvSpPr>
        <p:spPr>
          <a:xfrm>
            <a:off x="-16051" y="3557335"/>
            <a:ext cx="12240000" cy="3395976"/>
          </a:xfrm>
          <a:custGeom>
            <a:avLst/>
            <a:gdLst>
              <a:gd name="connsiteX0" fmla="*/ 0 w 12204000"/>
              <a:gd name="connsiteY0" fmla="*/ 0 h 3275660"/>
              <a:gd name="connsiteX1" fmla="*/ 12204000 w 12204000"/>
              <a:gd name="connsiteY1" fmla="*/ 0 h 3275660"/>
              <a:gd name="connsiteX2" fmla="*/ 12204000 w 12204000"/>
              <a:gd name="connsiteY2" fmla="*/ 3275660 h 3275660"/>
              <a:gd name="connsiteX3" fmla="*/ 0 w 12204000"/>
              <a:gd name="connsiteY3" fmla="*/ 3275660 h 3275660"/>
              <a:gd name="connsiteX4" fmla="*/ 0 w 12204000"/>
              <a:gd name="connsiteY4" fmla="*/ 0 h 3275660"/>
              <a:gd name="connsiteX0" fmla="*/ 0 w 12204000"/>
              <a:gd name="connsiteY0" fmla="*/ 0 h 3275660"/>
              <a:gd name="connsiteX1" fmla="*/ 12204000 w 12204000"/>
              <a:gd name="connsiteY1" fmla="*/ 300790 h 3275660"/>
              <a:gd name="connsiteX2" fmla="*/ 12204000 w 12204000"/>
              <a:gd name="connsiteY2" fmla="*/ 3275660 h 3275660"/>
              <a:gd name="connsiteX3" fmla="*/ 0 w 12204000"/>
              <a:gd name="connsiteY3" fmla="*/ 3275660 h 3275660"/>
              <a:gd name="connsiteX4" fmla="*/ 0 w 12204000"/>
              <a:gd name="connsiteY4" fmla="*/ 0 h 3275660"/>
              <a:gd name="connsiteX0" fmla="*/ 0 w 12204000"/>
              <a:gd name="connsiteY0" fmla="*/ 0 h 3395976"/>
              <a:gd name="connsiteX1" fmla="*/ 12204000 w 12204000"/>
              <a:gd name="connsiteY1" fmla="*/ 421106 h 3395976"/>
              <a:gd name="connsiteX2" fmla="*/ 12204000 w 12204000"/>
              <a:gd name="connsiteY2" fmla="*/ 3395976 h 3395976"/>
              <a:gd name="connsiteX3" fmla="*/ 0 w 12204000"/>
              <a:gd name="connsiteY3" fmla="*/ 3395976 h 3395976"/>
              <a:gd name="connsiteX4" fmla="*/ 0 w 12204000"/>
              <a:gd name="connsiteY4" fmla="*/ 0 h 3395976"/>
              <a:gd name="connsiteX0" fmla="*/ 0 w 12216031"/>
              <a:gd name="connsiteY0" fmla="*/ 0 h 3395976"/>
              <a:gd name="connsiteX1" fmla="*/ 12216031 w 12216031"/>
              <a:gd name="connsiteY1" fmla="*/ 421106 h 3395976"/>
              <a:gd name="connsiteX2" fmla="*/ 12216031 w 12216031"/>
              <a:gd name="connsiteY2" fmla="*/ 3395976 h 3395976"/>
              <a:gd name="connsiteX3" fmla="*/ 12031 w 12216031"/>
              <a:gd name="connsiteY3" fmla="*/ 3395976 h 3395976"/>
              <a:gd name="connsiteX4" fmla="*/ 0 w 12216031"/>
              <a:gd name="connsiteY4" fmla="*/ 0 h 3395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031" h="3395976">
                <a:moveTo>
                  <a:pt x="0" y="0"/>
                </a:moveTo>
                <a:lnTo>
                  <a:pt x="12216031" y="421106"/>
                </a:lnTo>
                <a:lnTo>
                  <a:pt x="12216031" y="3395976"/>
                </a:lnTo>
                <a:lnTo>
                  <a:pt x="12031" y="3395976"/>
                </a:lnTo>
                <a:cubicBezTo>
                  <a:pt x="8021" y="2263984"/>
                  <a:pt x="4010" y="1131992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38100" dist="254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5" name="Text Background">
            <a:extLst>
              <a:ext uri="{FF2B5EF4-FFF2-40B4-BE49-F238E27FC236}">
                <a16:creationId xmlns:a16="http://schemas.microsoft.com/office/drawing/2014/main" id="{97DC31D4-6519-456D-9506-D4A022468FF6}"/>
              </a:ext>
            </a:extLst>
          </p:cNvPr>
          <p:cNvSpPr/>
          <p:nvPr/>
        </p:nvSpPr>
        <p:spPr>
          <a:xfrm>
            <a:off x="-12035" y="3633543"/>
            <a:ext cx="12240000" cy="3395976"/>
          </a:xfrm>
          <a:custGeom>
            <a:avLst/>
            <a:gdLst>
              <a:gd name="connsiteX0" fmla="*/ 0 w 12204000"/>
              <a:gd name="connsiteY0" fmla="*/ 0 h 3275660"/>
              <a:gd name="connsiteX1" fmla="*/ 12204000 w 12204000"/>
              <a:gd name="connsiteY1" fmla="*/ 0 h 3275660"/>
              <a:gd name="connsiteX2" fmla="*/ 12204000 w 12204000"/>
              <a:gd name="connsiteY2" fmla="*/ 3275660 h 3275660"/>
              <a:gd name="connsiteX3" fmla="*/ 0 w 12204000"/>
              <a:gd name="connsiteY3" fmla="*/ 3275660 h 3275660"/>
              <a:gd name="connsiteX4" fmla="*/ 0 w 12204000"/>
              <a:gd name="connsiteY4" fmla="*/ 0 h 3275660"/>
              <a:gd name="connsiteX0" fmla="*/ 0 w 12204000"/>
              <a:gd name="connsiteY0" fmla="*/ 0 h 3275660"/>
              <a:gd name="connsiteX1" fmla="*/ 12204000 w 12204000"/>
              <a:gd name="connsiteY1" fmla="*/ 300790 h 3275660"/>
              <a:gd name="connsiteX2" fmla="*/ 12204000 w 12204000"/>
              <a:gd name="connsiteY2" fmla="*/ 3275660 h 3275660"/>
              <a:gd name="connsiteX3" fmla="*/ 0 w 12204000"/>
              <a:gd name="connsiteY3" fmla="*/ 3275660 h 3275660"/>
              <a:gd name="connsiteX4" fmla="*/ 0 w 12204000"/>
              <a:gd name="connsiteY4" fmla="*/ 0 h 3275660"/>
              <a:gd name="connsiteX0" fmla="*/ 0 w 12204000"/>
              <a:gd name="connsiteY0" fmla="*/ 0 h 3395976"/>
              <a:gd name="connsiteX1" fmla="*/ 12204000 w 12204000"/>
              <a:gd name="connsiteY1" fmla="*/ 421106 h 3395976"/>
              <a:gd name="connsiteX2" fmla="*/ 12204000 w 12204000"/>
              <a:gd name="connsiteY2" fmla="*/ 3395976 h 3395976"/>
              <a:gd name="connsiteX3" fmla="*/ 0 w 12204000"/>
              <a:gd name="connsiteY3" fmla="*/ 3395976 h 3395976"/>
              <a:gd name="connsiteX4" fmla="*/ 0 w 12204000"/>
              <a:gd name="connsiteY4" fmla="*/ 0 h 3395976"/>
              <a:gd name="connsiteX0" fmla="*/ 0 w 12216031"/>
              <a:gd name="connsiteY0" fmla="*/ 0 h 3395976"/>
              <a:gd name="connsiteX1" fmla="*/ 12216031 w 12216031"/>
              <a:gd name="connsiteY1" fmla="*/ 421106 h 3395976"/>
              <a:gd name="connsiteX2" fmla="*/ 12216031 w 12216031"/>
              <a:gd name="connsiteY2" fmla="*/ 3395976 h 3395976"/>
              <a:gd name="connsiteX3" fmla="*/ 12031 w 12216031"/>
              <a:gd name="connsiteY3" fmla="*/ 3395976 h 3395976"/>
              <a:gd name="connsiteX4" fmla="*/ 0 w 12216031"/>
              <a:gd name="connsiteY4" fmla="*/ 0 h 3395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031" h="3395976">
                <a:moveTo>
                  <a:pt x="0" y="0"/>
                </a:moveTo>
                <a:lnTo>
                  <a:pt x="12216031" y="421106"/>
                </a:lnTo>
                <a:lnTo>
                  <a:pt x="12216031" y="3395976"/>
                </a:lnTo>
                <a:lnTo>
                  <a:pt x="12031" y="3395976"/>
                </a:lnTo>
                <a:cubicBezTo>
                  <a:pt x="8021" y="2263984"/>
                  <a:pt x="4010" y="113199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 Story">
            <a:extLst>
              <a:ext uri="{FF2B5EF4-FFF2-40B4-BE49-F238E27FC236}">
                <a16:creationId xmlns:a16="http://schemas.microsoft.com/office/drawing/2014/main" id="{230E7940-8152-4F6E-B176-F2E13236ACC4}"/>
              </a:ext>
            </a:extLst>
          </p:cNvPr>
          <p:cNvSpPr txBox="1"/>
          <p:nvPr/>
        </p:nvSpPr>
        <p:spPr>
          <a:xfrm>
            <a:off x="469232" y="5060220"/>
            <a:ext cx="7904747" cy="1412764"/>
          </a:xfrm>
          <a:prstGeom prst="rect">
            <a:avLst/>
          </a:prstGeom>
          <a:noFill/>
        </p:spPr>
        <p:txBody>
          <a:bodyPr wrap="square" numCol="2" spcCol="270000" rtlCol="0">
            <a:noAutofit/>
          </a:bodyPr>
          <a:lstStyle/>
          <a:p>
            <a:pPr marL="180000" indent="-180000">
              <a:lnSpc>
                <a:spcPct val="14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Together with Fjord Line, AecorLink has now started a project that extends from Denmark's northern cape off, all the way to Bergen.</a:t>
            </a:r>
          </a:p>
          <a:p>
            <a:pPr marL="180000" indent="-180000">
              <a:lnSpc>
                <a:spcPct val="14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AecorLink will establish 26 base stations with full redundancy.</a:t>
            </a:r>
          </a:p>
          <a:p>
            <a:pPr marL="180000" indent="-180000">
              <a:lnSpc>
                <a:spcPct val="14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First route </a:t>
            </a:r>
            <a:r>
              <a:rPr lang="en-A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Sandefjord</a:t>
            </a:r>
            <a:r>
              <a:rPr lang="en-A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</a:t>
            </a:r>
            <a:r>
              <a:rPr lang="en-A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Strömstad</a:t>
            </a:r>
            <a:r>
              <a:rPr lang="en-A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was commissioned in June 2019.</a:t>
            </a:r>
          </a:p>
        </p:txBody>
      </p:sp>
      <p:sp>
        <p:nvSpPr>
          <p:cNvPr id="7" name="Title - Our Story">
            <a:extLst>
              <a:ext uri="{FF2B5EF4-FFF2-40B4-BE49-F238E27FC236}">
                <a16:creationId xmlns:a16="http://schemas.microsoft.com/office/drawing/2014/main" id="{48D52719-F372-4517-AF95-D424DF907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231" y="4150896"/>
            <a:ext cx="9216190" cy="391971"/>
          </a:xfrm>
        </p:spPr>
        <p:txBody>
          <a:bodyPr anchor="t" anchorCtr="0">
            <a:noAutofit/>
          </a:bodyPr>
          <a:lstStyle/>
          <a:p>
            <a:r>
              <a:rPr lang="en-AU" sz="2400" dirty="0">
                <a:solidFill>
                  <a:srgbClr val="0471B5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AECORLINK HAS STARTED</a:t>
            </a:r>
            <a:br>
              <a:rPr lang="en-AU" sz="2400" dirty="0">
                <a:solidFill>
                  <a:srgbClr val="0471B5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AU" sz="2400" dirty="0">
                <a:solidFill>
                  <a:srgbClr val="0471B5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ANOTHER LARGE PROJECT IN NORWAY</a:t>
            </a:r>
            <a:endParaRPr lang="sv-SE" sz="2400" dirty="0">
              <a:solidFill>
                <a:srgbClr val="0471B5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305771B2-BD5F-4554-A716-E3E7821355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80"/>
          <a:stretch/>
        </p:blipFill>
        <p:spPr>
          <a:xfrm>
            <a:off x="9336417" y="4739395"/>
            <a:ext cx="2522371" cy="171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65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">
            <a:extLst>
              <a:ext uri="{FF2B5EF4-FFF2-40B4-BE49-F238E27FC236}">
                <a16:creationId xmlns:a16="http://schemas.microsoft.com/office/drawing/2014/main" id="{BF31B192-9442-4513-817E-EA02B347A8BC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0">
                <a:srgbClr val="09558C"/>
              </a:gs>
              <a:gs pos="100000">
                <a:srgbClr val="0369A7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 descr="A picture containing transport&#10;&#10;Description automatically generated">
            <a:extLst>
              <a:ext uri="{FF2B5EF4-FFF2-40B4-BE49-F238E27FC236}">
                <a16:creationId xmlns:a16="http://schemas.microsoft.com/office/drawing/2014/main" id="{143AF1E2-61D7-4766-8BF7-396EB3B4D8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28"/>
          <a:stretch/>
        </p:blipFill>
        <p:spPr>
          <a:xfrm>
            <a:off x="0" y="-33742"/>
            <a:ext cx="12192000" cy="4824577"/>
          </a:xfrm>
          <a:prstGeom prst="rect">
            <a:avLst/>
          </a:prstGeom>
        </p:spPr>
      </p:pic>
      <p:sp>
        <p:nvSpPr>
          <p:cNvPr id="42" name="Background Right">
            <a:extLst>
              <a:ext uri="{FF2B5EF4-FFF2-40B4-BE49-F238E27FC236}">
                <a16:creationId xmlns:a16="http://schemas.microsoft.com/office/drawing/2014/main" id="{20AD1D09-FE69-4392-9C9B-BA20FD7DF0F4}"/>
              </a:ext>
            </a:extLst>
          </p:cNvPr>
          <p:cNvSpPr/>
          <p:nvPr/>
        </p:nvSpPr>
        <p:spPr>
          <a:xfrm>
            <a:off x="4" y="4676774"/>
            <a:ext cx="12190225" cy="219075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w="6350">
            <a:solidFill>
              <a:schemeClr val="bg1">
                <a:lumMod val="50000"/>
                <a:alpha val="50000"/>
              </a:schemeClr>
            </a:solidFill>
          </a:ln>
          <a:effectLst>
            <a:outerShdw blurRad="50800" dist="38100" dir="16200000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5" name="Background Right">
            <a:extLst>
              <a:ext uri="{FF2B5EF4-FFF2-40B4-BE49-F238E27FC236}">
                <a16:creationId xmlns:a16="http://schemas.microsoft.com/office/drawing/2014/main" id="{6BBC2D07-BC2A-4CC4-A397-B2FE28F5FDCF}"/>
              </a:ext>
            </a:extLst>
          </p:cNvPr>
          <p:cNvSpPr/>
          <p:nvPr/>
        </p:nvSpPr>
        <p:spPr>
          <a:xfrm>
            <a:off x="-4615" y="4676774"/>
            <a:ext cx="5900590" cy="219075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w="6350">
            <a:solidFill>
              <a:schemeClr val="bg1">
                <a:lumMod val="50000"/>
                <a:alpha val="50000"/>
              </a:schemeClr>
            </a:solidFill>
          </a:ln>
          <a:effectLst>
            <a:innerShdw blurRad="12700" dist="12700" dir="189000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Title Border" hidden="1">
            <a:extLst>
              <a:ext uri="{FF2B5EF4-FFF2-40B4-BE49-F238E27FC236}">
                <a16:creationId xmlns:a16="http://schemas.microsoft.com/office/drawing/2014/main" id="{83554778-EFB1-472A-A966-D667DB727423}"/>
              </a:ext>
            </a:extLst>
          </p:cNvPr>
          <p:cNvSpPr/>
          <p:nvPr/>
        </p:nvSpPr>
        <p:spPr>
          <a:xfrm rot="16200000">
            <a:off x="4888349" y="-510308"/>
            <a:ext cx="2415307" cy="12201234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928873"/>
              <a:gd name="connsiteY0" fmla="*/ 0 h 6858000"/>
              <a:gd name="connsiteX1" fmla="*/ 1 w 4928873"/>
              <a:gd name="connsiteY1" fmla="*/ 0 h 6858000"/>
              <a:gd name="connsiteX2" fmla="*/ 4257380 w 4928873"/>
              <a:gd name="connsiteY2" fmla="*/ 0 h 6858000"/>
              <a:gd name="connsiteX3" fmla="*/ 4928873 w 4928873"/>
              <a:gd name="connsiteY3" fmla="*/ 1442661 h 6858000"/>
              <a:gd name="connsiteX4" fmla="*/ 4257381 w 4928873"/>
              <a:gd name="connsiteY4" fmla="*/ 6858000 h 6858000"/>
              <a:gd name="connsiteX5" fmla="*/ 1 w 4928873"/>
              <a:gd name="connsiteY5" fmla="*/ 6858000 h 6858000"/>
              <a:gd name="connsiteX6" fmla="*/ 1 w 4928873"/>
              <a:gd name="connsiteY6" fmla="*/ 6858000 h 6858000"/>
              <a:gd name="connsiteX7" fmla="*/ 0 w 4928873"/>
              <a:gd name="connsiteY7" fmla="*/ 6858000 h 6858000"/>
              <a:gd name="connsiteX8" fmla="*/ 0 w 4928873"/>
              <a:gd name="connsiteY8" fmla="*/ 0 h 6858000"/>
              <a:gd name="connsiteX0" fmla="*/ 0 w 4928873"/>
              <a:gd name="connsiteY0" fmla="*/ 0 h 6863195"/>
              <a:gd name="connsiteX1" fmla="*/ 1 w 4928873"/>
              <a:gd name="connsiteY1" fmla="*/ 0 h 6863195"/>
              <a:gd name="connsiteX2" fmla="*/ 4257380 w 4928873"/>
              <a:gd name="connsiteY2" fmla="*/ 0 h 6863195"/>
              <a:gd name="connsiteX3" fmla="*/ 4928873 w 4928873"/>
              <a:gd name="connsiteY3" fmla="*/ 1442661 h 6863195"/>
              <a:gd name="connsiteX4" fmla="*/ 3820726 w 4928873"/>
              <a:gd name="connsiteY4" fmla="*/ 6863195 h 6863195"/>
              <a:gd name="connsiteX5" fmla="*/ 1 w 4928873"/>
              <a:gd name="connsiteY5" fmla="*/ 6858000 h 6863195"/>
              <a:gd name="connsiteX6" fmla="*/ 1 w 4928873"/>
              <a:gd name="connsiteY6" fmla="*/ 6858000 h 6863195"/>
              <a:gd name="connsiteX7" fmla="*/ 0 w 4928873"/>
              <a:gd name="connsiteY7" fmla="*/ 6858000 h 6863195"/>
              <a:gd name="connsiteX8" fmla="*/ 0 w 4928873"/>
              <a:gd name="connsiteY8" fmla="*/ 0 h 686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8873" h="6863195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4928873" y="1442661"/>
                </a:lnTo>
                <a:lnTo>
                  <a:pt x="3820726" y="6863195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63500" dist="38100" dir="16200000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itle Background" hidden="1">
            <a:extLst>
              <a:ext uri="{FF2B5EF4-FFF2-40B4-BE49-F238E27FC236}">
                <a16:creationId xmlns:a16="http://schemas.microsoft.com/office/drawing/2014/main" id="{B6A01C09-4F6C-4389-AFDB-30A9127A116E}"/>
              </a:ext>
            </a:extLst>
          </p:cNvPr>
          <p:cNvSpPr/>
          <p:nvPr/>
        </p:nvSpPr>
        <p:spPr>
          <a:xfrm rot="16200000">
            <a:off x="4892967" y="-441035"/>
            <a:ext cx="2415307" cy="12201234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928873"/>
              <a:gd name="connsiteY0" fmla="*/ 0 h 6858000"/>
              <a:gd name="connsiteX1" fmla="*/ 1 w 4928873"/>
              <a:gd name="connsiteY1" fmla="*/ 0 h 6858000"/>
              <a:gd name="connsiteX2" fmla="*/ 4257380 w 4928873"/>
              <a:gd name="connsiteY2" fmla="*/ 0 h 6858000"/>
              <a:gd name="connsiteX3" fmla="*/ 4928873 w 4928873"/>
              <a:gd name="connsiteY3" fmla="*/ 1442661 h 6858000"/>
              <a:gd name="connsiteX4" fmla="*/ 4257381 w 4928873"/>
              <a:gd name="connsiteY4" fmla="*/ 6858000 h 6858000"/>
              <a:gd name="connsiteX5" fmla="*/ 1 w 4928873"/>
              <a:gd name="connsiteY5" fmla="*/ 6858000 h 6858000"/>
              <a:gd name="connsiteX6" fmla="*/ 1 w 4928873"/>
              <a:gd name="connsiteY6" fmla="*/ 6858000 h 6858000"/>
              <a:gd name="connsiteX7" fmla="*/ 0 w 4928873"/>
              <a:gd name="connsiteY7" fmla="*/ 6858000 h 6858000"/>
              <a:gd name="connsiteX8" fmla="*/ 0 w 4928873"/>
              <a:gd name="connsiteY8" fmla="*/ 0 h 6858000"/>
              <a:gd name="connsiteX0" fmla="*/ 0 w 4928873"/>
              <a:gd name="connsiteY0" fmla="*/ 0 h 6863195"/>
              <a:gd name="connsiteX1" fmla="*/ 1 w 4928873"/>
              <a:gd name="connsiteY1" fmla="*/ 0 h 6863195"/>
              <a:gd name="connsiteX2" fmla="*/ 4257380 w 4928873"/>
              <a:gd name="connsiteY2" fmla="*/ 0 h 6863195"/>
              <a:gd name="connsiteX3" fmla="*/ 4928873 w 4928873"/>
              <a:gd name="connsiteY3" fmla="*/ 1442661 h 6863195"/>
              <a:gd name="connsiteX4" fmla="*/ 3820726 w 4928873"/>
              <a:gd name="connsiteY4" fmla="*/ 6863195 h 6863195"/>
              <a:gd name="connsiteX5" fmla="*/ 1 w 4928873"/>
              <a:gd name="connsiteY5" fmla="*/ 6858000 h 6863195"/>
              <a:gd name="connsiteX6" fmla="*/ 1 w 4928873"/>
              <a:gd name="connsiteY6" fmla="*/ 6858000 h 6863195"/>
              <a:gd name="connsiteX7" fmla="*/ 0 w 4928873"/>
              <a:gd name="connsiteY7" fmla="*/ 6858000 h 6863195"/>
              <a:gd name="connsiteX8" fmla="*/ 0 w 4928873"/>
              <a:gd name="connsiteY8" fmla="*/ 0 h 686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8873" h="6863195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4928873" y="1442661"/>
                </a:lnTo>
                <a:lnTo>
                  <a:pt x="3820726" y="6863195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itle Border" hidden="1">
            <a:extLst>
              <a:ext uri="{FF2B5EF4-FFF2-40B4-BE49-F238E27FC236}">
                <a16:creationId xmlns:a16="http://schemas.microsoft.com/office/drawing/2014/main" id="{94F0E7AF-9DB4-4033-B52A-A9A57C32157A}"/>
              </a:ext>
            </a:extLst>
          </p:cNvPr>
          <p:cNvSpPr/>
          <p:nvPr/>
        </p:nvSpPr>
        <p:spPr>
          <a:xfrm rot="16200000">
            <a:off x="4925293" y="-473361"/>
            <a:ext cx="2341418" cy="12191999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417377" y="3848616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5B0B99-A173-4FE2-A809-8BB68305939D}"/>
              </a:ext>
            </a:extLst>
          </p:cNvPr>
          <p:cNvSpPr/>
          <p:nvPr/>
        </p:nvSpPr>
        <p:spPr>
          <a:xfrm>
            <a:off x="1693333" y="497784"/>
            <a:ext cx="89007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 panose="020A0603040505020204" pitchFamily="18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Using microwave links improve stability, speed and reduce the latency </a:t>
            </a:r>
            <a:endParaRPr lang="en-AU" sz="2000" dirty="0">
              <a:latin typeface="PT Serif" panose="020A0603040505020204" pitchFamily="18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6FDCCE0-9957-4069-B04B-6064C0280B0E}"/>
              </a:ext>
            </a:extLst>
          </p:cNvPr>
          <p:cNvGrpSpPr/>
          <p:nvPr/>
        </p:nvGrpSpPr>
        <p:grpSpPr>
          <a:xfrm>
            <a:off x="1617864" y="5124163"/>
            <a:ext cx="432000" cy="432000"/>
            <a:chOff x="1103514" y="5124163"/>
            <a:chExt cx="432000" cy="432000"/>
          </a:xfrm>
        </p:grpSpPr>
        <p:sp>
          <p:nvSpPr>
            <p:cNvPr id="21" name="Frame">
              <a:extLst>
                <a:ext uri="{FF2B5EF4-FFF2-40B4-BE49-F238E27FC236}">
                  <a16:creationId xmlns:a16="http://schemas.microsoft.com/office/drawing/2014/main" id="{393679C5-A7BE-46C7-821A-3608C5EC7DCB}"/>
                </a:ext>
              </a:extLst>
            </p:cNvPr>
            <p:cNvSpPr/>
            <p:nvPr/>
          </p:nvSpPr>
          <p:spPr>
            <a:xfrm>
              <a:off x="1103514" y="5124163"/>
              <a:ext cx="432000" cy="432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  <a:effectLst>
              <a:glow rad="63500">
                <a:schemeClr val="tx1">
                  <a:alpha val="5000"/>
                </a:schemeClr>
              </a:glow>
              <a:outerShdw blurRad="63500" dist="12700" dir="5400000" algn="ctr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effectLst>
                  <a:glow rad="127000">
                    <a:schemeClr val="tx2"/>
                  </a:glow>
                </a:effectLst>
              </a:endParaRPr>
            </a:p>
          </p:txBody>
        </p:sp>
        <p:pic>
          <p:nvPicPr>
            <p:cNvPr id="22" name="Check Mark">
              <a:extLst>
                <a:ext uri="{FF2B5EF4-FFF2-40B4-BE49-F238E27FC236}">
                  <a16:creationId xmlns:a16="http://schemas.microsoft.com/office/drawing/2014/main" id="{A0AAF95F-A296-498E-9CEF-A139E4A3E2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-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4204" y="5234989"/>
              <a:ext cx="230400" cy="230400"/>
            </a:xfrm>
            <a:prstGeom prst="rect">
              <a:avLst/>
            </a:prstGeom>
            <a:effectLst>
              <a:outerShdw blurRad="381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B384AB25-B41E-40C1-9789-2F5372A656E4}"/>
              </a:ext>
            </a:extLst>
          </p:cNvPr>
          <p:cNvSpPr/>
          <p:nvPr/>
        </p:nvSpPr>
        <p:spPr>
          <a:xfrm>
            <a:off x="2192051" y="5101671"/>
            <a:ext cx="3637249" cy="553998"/>
          </a:xfrm>
          <a:prstGeom prst="rect">
            <a:avLst/>
          </a:prstGeom>
          <a:effectLst>
            <a:outerShdw blurRad="12700" dist="12700" dir="2700000" algn="tl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2">
                    <a:lumMod val="25000"/>
                  </a:schemeClr>
                </a:solidFill>
                <a:effectLst>
                  <a:outerShdw blurRad="12700" dist="12700" dir="2700000" algn="tl" rotWithShape="0">
                    <a:schemeClr val="bg1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create a WAN Network to connect all units from vessels to office.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1128835-D97C-4BC2-8C9D-F0F6FF62E83B}"/>
              </a:ext>
            </a:extLst>
          </p:cNvPr>
          <p:cNvSpPr/>
          <p:nvPr/>
        </p:nvSpPr>
        <p:spPr>
          <a:xfrm>
            <a:off x="2192051" y="5887400"/>
            <a:ext cx="3637249" cy="553998"/>
          </a:xfrm>
          <a:prstGeom prst="rect">
            <a:avLst/>
          </a:prstGeom>
          <a:effectLst>
            <a:outerShdw blurRad="12700" dist="12700" dir="2700000" algn="tl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r>
              <a:rPr lang="en-AU" sz="1500" dirty="0">
                <a:solidFill>
                  <a:schemeClr val="bg2">
                    <a:lumMod val="25000"/>
                  </a:schemeClr>
                </a:solidFill>
                <a:effectLst>
                  <a:outerShdw blurRad="12700" dist="12700" dir="2700000" algn="tl" rotWithShape="0">
                    <a:schemeClr val="bg1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deliver data capacity to your Firewall on board the vessel. </a:t>
            </a:r>
            <a:endParaRPr lang="en-US" sz="1500" dirty="0">
              <a:solidFill>
                <a:schemeClr val="bg2">
                  <a:lumMod val="25000"/>
                </a:schemeClr>
              </a:solidFill>
              <a:effectLst>
                <a:outerShdw blurRad="12700" dist="12700" dir="2700000" algn="tl" rotWithShape="0">
                  <a:schemeClr val="bg1"/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5C01800-4C1F-4B22-B42D-D2091793E3DA}"/>
              </a:ext>
            </a:extLst>
          </p:cNvPr>
          <p:cNvSpPr/>
          <p:nvPr/>
        </p:nvSpPr>
        <p:spPr>
          <a:xfrm>
            <a:off x="6976933" y="5101671"/>
            <a:ext cx="3894424" cy="55399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AU" sz="1500" dirty="0">
                <a:solidFill>
                  <a:schemeClr val="bg2">
                    <a:lumMod val="25000"/>
                  </a:schemeClr>
                </a:solidFill>
                <a:effectLst>
                  <a:outerShdw blurRad="12700" dist="12700" dir="2700000" algn="tl" rotWithShape="0">
                    <a:schemeClr val="bg1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allocate your own capacity between the private and public networks.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2ECA106-2904-4A14-8669-1BF393431A78}"/>
              </a:ext>
            </a:extLst>
          </p:cNvPr>
          <p:cNvSpPr/>
          <p:nvPr/>
        </p:nvSpPr>
        <p:spPr>
          <a:xfrm>
            <a:off x="6976932" y="5897425"/>
            <a:ext cx="3894425" cy="55399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AU" sz="1500" dirty="0">
                <a:solidFill>
                  <a:schemeClr val="bg2">
                    <a:lumMod val="25000"/>
                  </a:schemeClr>
                </a:solidFill>
                <a:effectLst>
                  <a:outerShdw blurRad="12700" dist="12700" dir="2700000" algn="tl" rotWithShape="0">
                    <a:schemeClr val="bg1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matter which internal network you use our solution is compatible.  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C16ACD4-1CB4-4998-BCF8-DF31A998BC87}"/>
              </a:ext>
            </a:extLst>
          </p:cNvPr>
          <p:cNvGrpSpPr/>
          <p:nvPr/>
        </p:nvGrpSpPr>
        <p:grpSpPr>
          <a:xfrm>
            <a:off x="1617864" y="5897425"/>
            <a:ext cx="432000" cy="432000"/>
            <a:chOff x="1103514" y="5124163"/>
            <a:chExt cx="432000" cy="432000"/>
          </a:xfrm>
        </p:grpSpPr>
        <p:sp>
          <p:nvSpPr>
            <p:cNvPr id="45" name="Frame">
              <a:extLst>
                <a:ext uri="{FF2B5EF4-FFF2-40B4-BE49-F238E27FC236}">
                  <a16:creationId xmlns:a16="http://schemas.microsoft.com/office/drawing/2014/main" id="{D66656C7-B6F6-4167-899A-2ACB1665BEC7}"/>
                </a:ext>
              </a:extLst>
            </p:cNvPr>
            <p:cNvSpPr/>
            <p:nvPr/>
          </p:nvSpPr>
          <p:spPr>
            <a:xfrm>
              <a:off x="1103514" y="5124163"/>
              <a:ext cx="432000" cy="432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  <a:effectLst>
              <a:glow rad="63500">
                <a:schemeClr val="tx1">
                  <a:alpha val="5000"/>
                </a:schemeClr>
              </a:glow>
              <a:outerShdw blurRad="63500" dist="12700" dir="5400000" algn="ctr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effectLst>
                  <a:glow rad="127000">
                    <a:schemeClr val="tx2"/>
                  </a:glow>
                </a:effectLst>
              </a:endParaRPr>
            </a:p>
          </p:txBody>
        </p:sp>
        <p:pic>
          <p:nvPicPr>
            <p:cNvPr id="46" name="Check Mark">
              <a:extLst>
                <a:ext uri="{FF2B5EF4-FFF2-40B4-BE49-F238E27FC236}">
                  <a16:creationId xmlns:a16="http://schemas.microsoft.com/office/drawing/2014/main" id="{6120A825-6F5E-4B84-8084-349F39682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-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4204" y="5234989"/>
              <a:ext cx="230400" cy="230400"/>
            </a:xfrm>
            <a:prstGeom prst="rect">
              <a:avLst/>
            </a:prstGeom>
            <a:effectLst>
              <a:outerShdw blurRad="381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37EC56D-4E0B-4C4B-8442-7621BA803DD3}"/>
              </a:ext>
            </a:extLst>
          </p:cNvPr>
          <p:cNvGrpSpPr/>
          <p:nvPr/>
        </p:nvGrpSpPr>
        <p:grpSpPr>
          <a:xfrm>
            <a:off x="6386303" y="5116021"/>
            <a:ext cx="432000" cy="432000"/>
            <a:chOff x="1103514" y="5124163"/>
            <a:chExt cx="432000" cy="432000"/>
          </a:xfrm>
        </p:grpSpPr>
        <p:sp>
          <p:nvSpPr>
            <p:cNvPr id="48" name="Frame">
              <a:extLst>
                <a:ext uri="{FF2B5EF4-FFF2-40B4-BE49-F238E27FC236}">
                  <a16:creationId xmlns:a16="http://schemas.microsoft.com/office/drawing/2014/main" id="{151A0431-5CA8-472F-B0A9-B1B82FB34288}"/>
                </a:ext>
              </a:extLst>
            </p:cNvPr>
            <p:cNvSpPr/>
            <p:nvPr/>
          </p:nvSpPr>
          <p:spPr>
            <a:xfrm>
              <a:off x="1103514" y="5124163"/>
              <a:ext cx="432000" cy="432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  <a:effectLst>
              <a:glow rad="63500">
                <a:schemeClr val="tx1">
                  <a:alpha val="5000"/>
                </a:schemeClr>
              </a:glow>
              <a:outerShdw blurRad="63500" dist="12700" dir="5400000" algn="ctr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effectLst>
                  <a:glow rad="127000">
                    <a:schemeClr val="tx2"/>
                  </a:glow>
                </a:effectLst>
              </a:endParaRPr>
            </a:p>
          </p:txBody>
        </p:sp>
        <p:pic>
          <p:nvPicPr>
            <p:cNvPr id="49" name="Check Mark">
              <a:extLst>
                <a:ext uri="{FF2B5EF4-FFF2-40B4-BE49-F238E27FC236}">
                  <a16:creationId xmlns:a16="http://schemas.microsoft.com/office/drawing/2014/main" id="{F78E9B3B-9394-4BE1-93A4-EDDEFC96B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-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4204" y="5234989"/>
              <a:ext cx="230400" cy="230400"/>
            </a:xfrm>
            <a:prstGeom prst="rect">
              <a:avLst/>
            </a:prstGeom>
            <a:effectLst>
              <a:outerShdw blurRad="381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9C62BA1-7E18-414A-814D-9BA997435BF6}"/>
              </a:ext>
            </a:extLst>
          </p:cNvPr>
          <p:cNvGrpSpPr/>
          <p:nvPr/>
        </p:nvGrpSpPr>
        <p:grpSpPr>
          <a:xfrm>
            <a:off x="6389975" y="5953716"/>
            <a:ext cx="432000" cy="432000"/>
            <a:chOff x="1103514" y="5124163"/>
            <a:chExt cx="432000" cy="432000"/>
          </a:xfrm>
        </p:grpSpPr>
        <p:sp>
          <p:nvSpPr>
            <p:cNvPr id="51" name="Frame">
              <a:extLst>
                <a:ext uri="{FF2B5EF4-FFF2-40B4-BE49-F238E27FC236}">
                  <a16:creationId xmlns:a16="http://schemas.microsoft.com/office/drawing/2014/main" id="{20BE1E26-8EDC-4830-999F-47DAA7F1F789}"/>
                </a:ext>
              </a:extLst>
            </p:cNvPr>
            <p:cNvSpPr/>
            <p:nvPr/>
          </p:nvSpPr>
          <p:spPr>
            <a:xfrm>
              <a:off x="1103514" y="5124163"/>
              <a:ext cx="432000" cy="432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  <a:effectLst>
              <a:glow rad="63500">
                <a:schemeClr val="tx1">
                  <a:alpha val="5000"/>
                </a:schemeClr>
              </a:glow>
              <a:outerShdw blurRad="63500" dist="12700" dir="5400000" algn="ctr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effectLst>
                  <a:glow rad="127000">
                    <a:schemeClr val="tx2"/>
                  </a:glow>
                </a:effectLst>
              </a:endParaRPr>
            </a:p>
          </p:txBody>
        </p:sp>
        <p:pic>
          <p:nvPicPr>
            <p:cNvPr id="52" name="Check Mark">
              <a:extLst>
                <a:ext uri="{FF2B5EF4-FFF2-40B4-BE49-F238E27FC236}">
                  <a16:creationId xmlns:a16="http://schemas.microsoft.com/office/drawing/2014/main" id="{4A28A6DF-6D81-4C2D-8CB8-4D130D959E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-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4204" y="5234989"/>
              <a:ext cx="230400" cy="230400"/>
            </a:xfrm>
            <a:prstGeom prst="rect">
              <a:avLst/>
            </a:prstGeom>
            <a:effectLst>
              <a:outerShdw blurRad="381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6" name="High Stability">
            <a:extLst>
              <a:ext uri="{FF2B5EF4-FFF2-40B4-BE49-F238E27FC236}">
                <a16:creationId xmlns:a16="http://schemas.microsoft.com/office/drawing/2014/main" id="{A1A3395C-70AA-4C36-AB48-D9E0961919E1}"/>
              </a:ext>
            </a:extLst>
          </p:cNvPr>
          <p:cNvSpPr/>
          <p:nvPr/>
        </p:nvSpPr>
        <p:spPr>
          <a:xfrm>
            <a:off x="2192051" y="4100762"/>
            <a:ext cx="3629541" cy="40011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lvl="0"/>
            <a:r>
              <a:rPr lang="en-US" sz="1400" dirty="0"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Four CTT – directional tracking antennas</a:t>
            </a:r>
          </a:p>
        </p:txBody>
      </p:sp>
      <p:sp>
        <p:nvSpPr>
          <p:cNvPr id="57" name="High Stability">
            <a:extLst>
              <a:ext uri="{FF2B5EF4-FFF2-40B4-BE49-F238E27FC236}">
                <a16:creationId xmlns:a16="http://schemas.microsoft.com/office/drawing/2014/main" id="{05B0BEAB-AA21-4EF4-A1E3-6A9DE4F60F31}"/>
              </a:ext>
            </a:extLst>
          </p:cNvPr>
          <p:cNvSpPr/>
          <p:nvPr/>
        </p:nvSpPr>
        <p:spPr>
          <a:xfrm>
            <a:off x="7266029" y="4100762"/>
            <a:ext cx="2609253" cy="40011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lvl="0" algn="ctr"/>
            <a:r>
              <a:rPr lang="en-US" sz="1400" dirty="0"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One omni directional antenna</a:t>
            </a:r>
          </a:p>
        </p:txBody>
      </p:sp>
      <p:sp>
        <p:nvSpPr>
          <p:cNvPr id="36" name="Header Border" hidden="1">
            <a:extLst>
              <a:ext uri="{FF2B5EF4-FFF2-40B4-BE49-F238E27FC236}">
                <a16:creationId xmlns:a16="http://schemas.microsoft.com/office/drawing/2014/main" id="{A91C346F-37E6-41C7-8873-AF5769EBB1E5}"/>
              </a:ext>
            </a:extLst>
          </p:cNvPr>
          <p:cNvSpPr/>
          <p:nvPr/>
        </p:nvSpPr>
        <p:spPr>
          <a:xfrm rot="5400000">
            <a:off x="5148023" y="-5145975"/>
            <a:ext cx="1826942" cy="12262874"/>
          </a:xfrm>
          <a:custGeom>
            <a:avLst/>
            <a:gdLst>
              <a:gd name="connsiteX0" fmla="*/ 0 w 1031358"/>
              <a:gd name="connsiteY0" fmla="*/ 0 h 12252259"/>
              <a:gd name="connsiteX1" fmla="*/ 515679 w 1031358"/>
              <a:gd name="connsiteY1" fmla="*/ 0 h 12252259"/>
              <a:gd name="connsiteX2" fmla="*/ 1031358 w 1031358"/>
              <a:gd name="connsiteY2" fmla="*/ 6126130 h 12252259"/>
              <a:gd name="connsiteX3" fmla="*/ 515679 w 1031358"/>
              <a:gd name="connsiteY3" fmla="*/ 12252259 h 12252259"/>
              <a:gd name="connsiteX4" fmla="*/ 0 w 1031358"/>
              <a:gd name="connsiteY4" fmla="*/ 12252259 h 12252259"/>
              <a:gd name="connsiteX5" fmla="*/ 0 w 1031358"/>
              <a:gd name="connsiteY5" fmla="*/ 0 h 12252259"/>
              <a:gd name="connsiteX0" fmla="*/ 0 w 1329071"/>
              <a:gd name="connsiteY0" fmla="*/ 0 h 12252259"/>
              <a:gd name="connsiteX1" fmla="*/ 515679 w 1329071"/>
              <a:gd name="connsiteY1" fmla="*/ 0 h 12252259"/>
              <a:gd name="connsiteX2" fmla="*/ 1329071 w 1329071"/>
              <a:gd name="connsiteY2" fmla="*/ 6126130 h 12252259"/>
              <a:gd name="connsiteX3" fmla="*/ 515679 w 1329071"/>
              <a:gd name="connsiteY3" fmla="*/ 12252259 h 12252259"/>
              <a:gd name="connsiteX4" fmla="*/ 0 w 1329071"/>
              <a:gd name="connsiteY4" fmla="*/ 12252259 h 12252259"/>
              <a:gd name="connsiteX5" fmla="*/ 0 w 1329071"/>
              <a:gd name="connsiteY5" fmla="*/ 0 h 12252259"/>
              <a:gd name="connsiteX0" fmla="*/ 0 w 1453809"/>
              <a:gd name="connsiteY0" fmla="*/ 0 h 12252259"/>
              <a:gd name="connsiteX1" fmla="*/ 515679 w 1453809"/>
              <a:gd name="connsiteY1" fmla="*/ 0 h 12252259"/>
              <a:gd name="connsiteX2" fmla="*/ 1453809 w 1453809"/>
              <a:gd name="connsiteY2" fmla="*/ 6115507 h 12252259"/>
              <a:gd name="connsiteX3" fmla="*/ 515679 w 1453809"/>
              <a:gd name="connsiteY3" fmla="*/ 12252259 h 12252259"/>
              <a:gd name="connsiteX4" fmla="*/ 0 w 1453809"/>
              <a:gd name="connsiteY4" fmla="*/ 12252259 h 12252259"/>
              <a:gd name="connsiteX5" fmla="*/ 0 w 1453809"/>
              <a:gd name="connsiteY5" fmla="*/ 0 h 12252259"/>
              <a:gd name="connsiteX0" fmla="*/ 0 w 1344678"/>
              <a:gd name="connsiteY0" fmla="*/ 0 h 12252259"/>
              <a:gd name="connsiteX1" fmla="*/ 515679 w 1344678"/>
              <a:gd name="connsiteY1" fmla="*/ 0 h 12252259"/>
              <a:gd name="connsiteX2" fmla="*/ 1344678 w 1344678"/>
              <a:gd name="connsiteY2" fmla="*/ 6083637 h 12252259"/>
              <a:gd name="connsiteX3" fmla="*/ 515679 w 1344678"/>
              <a:gd name="connsiteY3" fmla="*/ 12252259 h 12252259"/>
              <a:gd name="connsiteX4" fmla="*/ 0 w 1344678"/>
              <a:gd name="connsiteY4" fmla="*/ 12252259 h 12252259"/>
              <a:gd name="connsiteX5" fmla="*/ 0 w 1344678"/>
              <a:gd name="connsiteY5" fmla="*/ 0 h 12252259"/>
              <a:gd name="connsiteX0" fmla="*/ 0 w 1250097"/>
              <a:gd name="connsiteY0" fmla="*/ 0 h 12252259"/>
              <a:gd name="connsiteX1" fmla="*/ 515679 w 1250097"/>
              <a:gd name="connsiteY1" fmla="*/ 0 h 12252259"/>
              <a:gd name="connsiteX2" fmla="*/ 1250097 w 1250097"/>
              <a:gd name="connsiteY2" fmla="*/ 6094260 h 12252259"/>
              <a:gd name="connsiteX3" fmla="*/ 515679 w 1250097"/>
              <a:gd name="connsiteY3" fmla="*/ 12252259 h 12252259"/>
              <a:gd name="connsiteX4" fmla="*/ 0 w 1250097"/>
              <a:gd name="connsiteY4" fmla="*/ 12252259 h 12252259"/>
              <a:gd name="connsiteX5" fmla="*/ 0 w 1250097"/>
              <a:gd name="connsiteY5" fmla="*/ 0 h 1225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0097" h="12252259">
                <a:moveTo>
                  <a:pt x="0" y="0"/>
                </a:moveTo>
                <a:lnTo>
                  <a:pt x="515679" y="0"/>
                </a:lnTo>
                <a:lnTo>
                  <a:pt x="1250097" y="6094260"/>
                </a:lnTo>
                <a:lnTo>
                  <a:pt x="515679" y="12252259"/>
                </a:lnTo>
                <a:lnTo>
                  <a:pt x="0" y="12252259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762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Title: Company Structure" hidden="1">
            <a:extLst>
              <a:ext uri="{FF2B5EF4-FFF2-40B4-BE49-F238E27FC236}">
                <a16:creationId xmlns:a16="http://schemas.microsoft.com/office/drawing/2014/main" id="{33C31BAF-E57F-49FD-B764-F99B3BE2F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886" y="474166"/>
            <a:ext cx="6094228" cy="618385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146B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COMPANY STRUCTURE </a:t>
            </a:r>
          </a:p>
        </p:txBody>
      </p:sp>
    </p:spTree>
    <p:extLst>
      <p:ext uri="{BB962C8B-B14F-4D97-AF65-F5344CB8AC3E}">
        <p14:creationId xmlns:p14="http://schemas.microsoft.com/office/powerpoint/2010/main" val="1154898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ckground">
            <a:extLst>
              <a:ext uri="{FF2B5EF4-FFF2-40B4-BE49-F238E27FC236}">
                <a16:creationId xmlns:a16="http://schemas.microsoft.com/office/drawing/2014/main" id="{BA4A2A12-C416-4F1F-B61B-1D02454810B9}"/>
              </a:ext>
            </a:extLst>
          </p:cNvPr>
          <p:cNvSpPr/>
          <p:nvPr/>
        </p:nvSpPr>
        <p:spPr>
          <a:xfrm>
            <a:off x="0" y="0"/>
            <a:ext cx="12191999" cy="6852658"/>
          </a:xfrm>
          <a:prstGeom prst="rect">
            <a:avLst/>
          </a:prstGeom>
          <a:gradFill>
            <a:gsLst>
              <a:gs pos="0">
                <a:srgbClr val="09558C"/>
              </a:gs>
              <a:gs pos="100000">
                <a:srgbClr val="0369A7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5" name="Backgroud Image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4A4882C0-2BAD-4F1A-A786-01C561518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" y="518782"/>
            <a:ext cx="12192000" cy="6350000"/>
          </a:xfrm>
          <a:prstGeom prst="rect">
            <a:avLst/>
          </a:prstGeom>
        </p:spPr>
      </p:pic>
      <p:sp>
        <p:nvSpPr>
          <p:cNvPr id="40" name="Header Border">
            <a:extLst>
              <a:ext uri="{FF2B5EF4-FFF2-40B4-BE49-F238E27FC236}">
                <a16:creationId xmlns:a16="http://schemas.microsoft.com/office/drawing/2014/main" id="{87E0369C-80D1-40B3-847F-27452BA1E293}"/>
              </a:ext>
            </a:extLst>
          </p:cNvPr>
          <p:cNvSpPr/>
          <p:nvPr/>
        </p:nvSpPr>
        <p:spPr>
          <a:xfrm flipV="1">
            <a:off x="-36194" y="426889"/>
            <a:ext cx="12255796" cy="1467293"/>
          </a:xfrm>
          <a:custGeom>
            <a:avLst/>
            <a:gdLst>
              <a:gd name="connsiteX0" fmla="*/ 0 w 12149464"/>
              <a:gd name="connsiteY0" fmla="*/ 2275367 h 2275367"/>
              <a:gd name="connsiteX1" fmla="*/ 12149464 w 12149464"/>
              <a:gd name="connsiteY1" fmla="*/ 2275367 h 2275367"/>
              <a:gd name="connsiteX2" fmla="*/ 12149464 w 12149464"/>
              <a:gd name="connsiteY2" fmla="*/ 1996310 h 2275367"/>
              <a:gd name="connsiteX3" fmla="*/ 5201985 w 12149464"/>
              <a:gd name="connsiteY3" fmla="*/ 0 h 2275367"/>
              <a:gd name="connsiteX4" fmla="*/ 0 w 12149464"/>
              <a:gd name="connsiteY4" fmla="*/ 1438040 h 2275367"/>
              <a:gd name="connsiteX0" fmla="*/ 0 w 12149464"/>
              <a:gd name="connsiteY0" fmla="*/ 1775637 h 1775637"/>
              <a:gd name="connsiteX1" fmla="*/ 12149464 w 12149464"/>
              <a:gd name="connsiteY1" fmla="*/ 1775637 h 1775637"/>
              <a:gd name="connsiteX2" fmla="*/ 12149464 w 12149464"/>
              <a:gd name="connsiteY2" fmla="*/ 1496580 h 1775637"/>
              <a:gd name="connsiteX3" fmla="*/ 4158495 w 12149464"/>
              <a:gd name="connsiteY3" fmla="*/ 0 h 1775637"/>
              <a:gd name="connsiteX4" fmla="*/ 0 w 12149464"/>
              <a:gd name="connsiteY4" fmla="*/ 938310 h 1775637"/>
              <a:gd name="connsiteX5" fmla="*/ 0 w 12149464"/>
              <a:gd name="connsiteY5" fmla="*/ 1775637 h 1775637"/>
              <a:gd name="connsiteX0" fmla="*/ 0 w 12149464"/>
              <a:gd name="connsiteY0" fmla="*/ 1317709 h 1317709"/>
              <a:gd name="connsiteX1" fmla="*/ 12149464 w 12149464"/>
              <a:gd name="connsiteY1" fmla="*/ 1317709 h 1317709"/>
              <a:gd name="connsiteX2" fmla="*/ 12149464 w 12149464"/>
              <a:gd name="connsiteY2" fmla="*/ 1038652 h 1317709"/>
              <a:gd name="connsiteX3" fmla="*/ 3336351 w 12149464"/>
              <a:gd name="connsiteY3" fmla="*/ 0 h 1317709"/>
              <a:gd name="connsiteX4" fmla="*/ 0 w 12149464"/>
              <a:gd name="connsiteY4" fmla="*/ 480382 h 1317709"/>
              <a:gd name="connsiteX5" fmla="*/ 0 w 12149464"/>
              <a:gd name="connsiteY5" fmla="*/ 1317709 h 1317709"/>
              <a:gd name="connsiteX0" fmla="*/ 0 w 12149464"/>
              <a:gd name="connsiteY0" fmla="*/ 1401818 h 1401818"/>
              <a:gd name="connsiteX1" fmla="*/ 12149464 w 12149464"/>
              <a:gd name="connsiteY1" fmla="*/ 1401818 h 1401818"/>
              <a:gd name="connsiteX2" fmla="*/ 12149464 w 12149464"/>
              <a:gd name="connsiteY2" fmla="*/ 1122761 h 1401818"/>
              <a:gd name="connsiteX3" fmla="*/ 3220408 w 12149464"/>
              <a:gd name="connsiteY3" fmla="*/ 0 h 1401818"/>
              <a:gd name="connsiteX4" fmla="*/ 0 w 12149464"/>
              <a:gd name="connsiteY4" fmla="*/ 564491 h 1401818"/>
              <a:gd name="connsiteX5" fmla="*/ 0 w 12149464"/>
              <a:gd name="connsiteY5" fmla="*/ 1401818 h 140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49464" h="1401818">
                <a:moveTo>
                  <a:pt x="0" y="1401818"/>
                </a:moveTo>
                <a:lnTo>
                  <a:pt x="12149464" y="1401818"/>
                </a:lnTo>
                <a:lnTo>
                  <a:pt x="12149464" y="1122761"/>
                </a:lnTo>
                <a:lnTo>
                  <a:pt x="3220408" y="0"/>
                </a:lnTo>
                <a:lnTo>
                  <a:pt x="0" y="564491"/>
                </a:lnTo>
                <a:lnTo>
                  <a:pt x="0" y="1401818"/>
                </a:lnTo>
                <a:close/>
              </a:path>
            </a:pathLst>
          </a:custGeom>
          <a:solidFill>
            <a:srgbClr val="A5CE39"/>
          </a:solidFill>
          <a:effectLst>
            <a:outerShdw blurRad="762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Header Background">
            <a:extLst>
              <a:ext uri="{FF2B5EF4-FFF2-40B4-BE49-F238E27FC236}">
                <a16:creationId xmlns:a16="http://schemas.microsoft.com/office/drawing/2014/main" id="{CC47D438-8FDC-4034-BB06-2619CAD54779}"/>
              </a:ext>
            </a:extLst>
          </p:cNvPr>
          <p:cNvSpPr/>
          <p:nvPr/>
        </p:nvSpPr>
        <p:spPr>
          <a:xfrm flipV="1">
            <a:off x="-39732" y="338287"/>
            <a:ext cx="12255796" cy="1467293"/>
          </a:xfrm>
          <a:custGeom>
            <a:avLst/>
            <a:gdLst>
              <a:gd name="connsiteX0" fmla="*/ 0 w 12149464"/>
              <a:gd name="connsiteY0" fmla="*/ 2275367 h 2275367"/>
              <a:gd name="connsiteX1" fmla="*/ 12149464 w 12149464"/>
              <a:gd name="connsiteY1" fmla="*/ 2275367 h 2275367"/>
              <a:gd name="connsiteX2" fmla="*/ 12149464 w 12149464"/>
              <a:gd name="connsiteY2" fmla="*/ 1996310 h 2275367"/>
              <a:gd name="connsiteX3" fmla="*/ 5201985 w 12149464"/>
              <a:gd name="connsiteY3" fmla="*/ 0 h 2275367"/>
              <a:gd name="connsiteX4" fmla="*/ 0 w 12149464"/>
              <a:gd name="connsiteY4" fmla="*/ 1438040 h 2275367"/>
              <a:gd name="connsiteX0" fmla="*/ 0 w 12149464"/>
              <a:gd name="connsiteY0" fmla="*/ 1775637 h 1775637"/>
              <a:gd name="connsiteX1" fmla="*/ 12149464 w 12149464"/>
              <a:gd name="connsiteY1" fmla="*/ 1775637 h 1775637"/>
              <a:gd name="connsiteX2" fmla="*/ 12149464 w 12149464"/>
              <a:gd name="connsiteY2" fmla="*/ 1496580 h 1775637"/>
              <a:gd name="connsiteX3" fmla="*/ 4158495 w 12149464"/>
              <a:gd name="connsiteY3" fmla="*/ 0 h 1775637"/>
              <a:gd name="connsiteX4" fmla="*/ 0 w 12149464"/>
              <a:gd name="connsiteY4" fmla="*/ 938310 h 1775637"/>
              <a:gd name="connsiteX5" fmla="*/ 0 w 12149464"/>
              <a:gd name="connsiteY5" fmla="*/ 1775637 h 1775637"/>
              <a:gd name="connsiteX0" fmla="*/ 0 w 12149464"/>
              <a:gd name="connsiteY0" fmla="*/ 1317709 h 1317709"/>
              <a:gd name="connsiteX1" fmla="*/ 12149464 w 12149464"/>
              <a:gd name="connsiteY1" fmla="*/ 1317709 h 1317709"/>
              <a:gd name="connsiteX2" fmla="*/ 12149464 w 12149464"/>
              <a:gd name="connsiteY2" fmla="*/ 1038652 h 1317709"/>
              <a:gd name="connsiteX3" fmla="*/ 3336351 w 12149464"/>
              <a:gd name="connsiteY3" fmla="*/ 0 h 1317709"/>
              <a:gd name="connsiteX4" fmla="*/ 0 w 12149464"/>
              <a:gd name="connsiteY4" fmla="*/ 480382 h 1317709"/>
              <a:gd name="connsiteX5" fmla="*/ 0 w 12149464"/>
              <a:gd name="connsiteY5" fmla="*/ 1317709 h 1317709"/>
              <a:gd name="connsiteX0" fmla="*/ 0 w 12149464"/>
              <a:gd name="connsiteY0" fmla="*/ 1401818 h 1401818"/>
              <a:gd name="connsiteX1" fmla="*/ 12149464 w 12149464"/>
              <a:gd name="connsiteY1" fmla="*/ 1401818 h 1401818"/>
              <a:gd name="connsiteX2" fmla="*/ 12149464 w 12149464"/>
              <a:gd name="connsiteY2" fmla="*/ 1122761 h 1401818"/>
              <a:gd name="connsiteX3" fmla="*/ 3220408 w 12149464"/>
              <a:gd name="connsiteY3" fmla="*/ 0 h 1401818"/>
              <a:gd name="connsiteX4" fmla="*/ 0 w 12149464"/>
              <a:gd name="connsiteY4" fmla="*/ 564491 h 1401818"/>
              <a:gd name="connsiteX5" fmla="*/ 0 w 12149464"/>
              <a:gd name="connsiteY5" fmla="*/ 1401818 h 140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49464" h="1401818">
                <a:moveTo>
                  <a:pt x="0" y="1401818"/>
                </a:moveTo>
                <a:lnTo>
                  <a:pt x="12149464" y="1401818"/>
                </a:lnTo>
                <a:lnTo>
                  <a:pt x="12149464" y="1122761"/>
                </a:lnTo>
                <a:lnTo>
                  <a:pt x="3220408" y="0"/>
                </a:lnTo>
                <a:lnTo>
                  <a:pt x="0" y="564491"/>
                </a:lnTo>
                <a:lnTo>
                  <a:pt x="0" y="14018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Header Background">
            <a:extLst>
              <a:ext uri="{FF2B5EF4-FFF2-40B4-BE49-F238E27FC236}">
                <a16:creationId xmlns:a16="http://schemas.microsoft.com/office/drawing/2014/main" id="{D25BEB0B-1B5F-40CC-93EC-D52759AD12B8}"/>
              </a:ext>
            </a:extLst>
          </p:cNvPr>
          <p:cNvSpPr/>
          <p:nvPr/>
        </p:nvSpPr>
        <p:spPr>
          <a:xfrm>
            <a:off x="0" y="-4184"/>
            <a:ext cx="12205657" cy="443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Background Top-Right" hidden="1">
            <a:extLst>
              <a:ext uri="{FF2B5EF4-FFF2-40B4-BE49-F238E27FC236}">
                <a16:creationId xmlns:a16="http://schemas.microsoft.com/office/drawing/2014/main" id="{28E92C40-96AE-42E1-9378-530009B63476}"/>
              </a:ext>
            </a:extLst>
          </p:cNvPr>
          <p:cNvSpPr/>
          <p:nvPr/>
        </p:nvSpPr>
        <p:spPr>
          <a:xfrm>
            <a:off x="2920622" y="3429000"/>
            <a:ext cx="9271378" cy="3423658"/>
          </a:xfrm>
          <a:prstGeom prst="rect">
            <a:avLst/>
          </a:prstGeom>
          <a:gradFill flip="none" rotWithShape="1">
            <a:gsLst>
              <a:gs pos="0">
                <a:srgbClr val="09558C">
                  <a:alpha val="50000"/>
                </a:srgbClr>
              </a:gs>
              <a:gs pos="100000">
                <a:srgbClr val="0371B5">
                  <a:alpha val="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chemeClr val="accent1">
                <a:shade val="50000"/>
                <a:alpha val="50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Title Border" hidden="1">
            <a:extLst>
              <a:ext uri="{FF2B5EF4-FFF2-40B4-BE49-F238E27FC236}">
                <a16:creationId xmlns:a16="http://schemas.microsoft.com/office/drawing/2014/main" id="{7218C8DB-2250-4C0F-8523-40A59A76A382}"/>
              </a:ext>
            </a:extLst>
          </p:cNvPr>
          <p:cNvSpPr/>
          <p:nvPr/>
        </p:nvSpPr>
        <p:spPr>
          <a:xfrm>
            <a:off x="101213" y="0"/>
            <a:ext cx="3689498" cy="6858000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417377" y="3848616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Title Background" hidden="1">
            <a:extLst>
              <a:ext uri="{FF2B5EF4-FFF2-40B4-BE49-F238E27FC236}">
                <a16:creationId xmlns:a16="http://schemas.microsoft.com/office/drawing/2014/main" id="{D60CA24D-6F0A-4C00-9F96-7698CE618967}"/>
              </a:ext>
            </a:extLst>
          </p:cNvPr>
          <p:cNvSpPr/>
          <p:nvPr/>
        </p:nvSpPr>
        <p:spPr>
          <a:xfrm>
            <a:off x="0" y="3070"/>
            <a:ext cx="3689498" cy="6858000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417377" y="3848616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Lower Background" hidden="1">
            <a:extLst>
              <a:ext uri="{FF2B5EF4-FFF2-40B4-BE49-F238E27FC236}">
                <a16:creationId xmlns:a16="http://schemas.microsoft.com/office/drawing/2014/main" id="{82D6F3F9-089E-4E35-9133-3C639058402A}"/>
              </a:ext>
            </a:extLst>
          </p:cNvPr>
          <p:cNvSpPr/>
          <p:nvPr/>
        </p:nvSpPr>
        <p:spPr>
          <a:xfrm rot="16200000">
            <a:off x="5930521" y="586995"/>
            <a:ext cx="3448050" cy="9093958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90609 w 4257381"/>
              <a:gd name="connsiteY3" fmla="*/ 340539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2 w 4257381"/>
              <a:gd name="connsiteY3" fmla="*/ 341882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2" y="3418822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9558C">
                  <a:alpha val="50000"/>
                </a:srgbClr>
              </a:gs>
              <a:gs pos="100000">
                <a:srgbClr val="0371B5">
                  <a:alpha val="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chemeClr val="accent1">
                <a:shade val="50000"/>
                <a:alpha val="75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Lower Border" hidden="1">
            <a:extLst>
              <a:ext uri="{FF2B5EF4-FFF2-40B4-BE49-F238E27FC236}">
                <a16:creationId xmlns:a16="http://schemas.microsoft.com/office/drawing/2014/main" id="{9F035123-CE25-4E9D-B12B-88176D62800C}"/>
              </a:ext>
            </a:extLst>
          </p:cNvPr>
          <p:cNvSpPr/>
          <p:nvPr/>
        </p:nvSpPr>
        <p:spPr>
          <a:xfrm rot="16200000">
            <a:off x="5946849" y="585471"/>
            <a:ext cx="3423658" cy="9093958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90609 w 4257381"/>
              <a:gd name="connsiteY3" fmla="*/ 340539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2 w 4257381"/>
              <a:gd name="connsiteY3" fmla="*/ 341882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2" y="3418822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noFill/>
          <a:ln w="6350">
            <a:solidFill>
              <a:schemeClr val="bg1">
                <a:alpha val="25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Title Border" hidden="1">
            <a:extLst>
              <a:ext uri="{FF2B5EF4-FFF2-40B4-BE49-F238E27FC236}">
                <a16:creationId xmlns:a16="http://schemas.microsoft.com/office/drawing/2014/main" id="{1C3AE424-EAA0-4C1B-B214-F95E40A28013}"/>
              </a:ext>
            </a:extLst>
          </p:cNvPr>
          <p:cNvSpPr/>
          <p:nvPr/>
        </p:nvSpPr>
        <p:spPr>
          <a:xfrm>
            <a:off x="84436" y="0"/>
            <a:ext cx="3689498" cy="6861070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1 w 4257381"/>
              <a:gd name="connsiteY3" fmla="*/ 34146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1" y="3414623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Title Background" hidden="1">
            <a:extLst>
              <a:ext uri="{FF2B5EF4-FFF2-40B4-BE49-F238E27FC236}">
                <a16:creationId xmlns:a16="http://schemas.microsoft.com/office/drawing/2014/main" id="{3A91A277-3051-4A8B-B426-7A116F46FAB9}"/>
              </a:ext>
            </a:extLst>
          </p:cNvPr>
          <p:cNvSpPr/>
          <p:nvPr/>
        </p:nvSpPr>
        <p:spPr>
          <a:xfrm>
            <a:off x="-7252" y="-4184"/>
            <a:ext cx="3689498" cy="6867513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90609 w 4257381"/>
              <a:gd name="connsiteY3" fmla="*/ 340539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2 w 4257381"/>
              <a:gd name="connsiteY3" fmla="*/ 341882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2" y="3418822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61DD9BF-3D03-1543-BA25-B8D786E63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462" y="387839"/>
            <a:ext cx="6389959" cy="882233"/>
          </a:xfrm>
        </p:spPr>
        <p:txBody>
          <a:bodyPr anchor="t" anchorCtr="0">
            <a:noAutofit/>
          </a:bodyPr>
          <a:lstStyle/>
          <a:p>
            <a:r>
              <a:rPr lang="en-AU" sz="2800" b="1" dirty="0">
                <a:solidFill>
                  <a:srgbClr val="0471B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AECORLINK OFFERS TWO TYPES OF SOLUTIONS</a:t>
            </a:r>
            <a:endParaRPr lang="en-US" sz="2800" b="1" dirty="0">
              <a:solidFill>
                <a:srgbClr val="0471B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Microwave Links">
            <a:extLst>
              <a:ext uri="{FF2B5EF4-FFF2-40B4-BE49-F238E27FC236}">
                <a16:creationId xmlns:a16="http://schemas.microsoft.com/office/drawing/2014/main" id="{C24DA448-EBDA-43C5-9F14-F5130898E719}"/>
              </a:ext>
            </a:extLst>
          </p:cNvPr>
          <p:cNvSpPr/>
          <p:nvPr/>
        </p:nvSpPr>
        <p:spPr>
          <a:xfrm>
            <a:off x="2106558" y="5178890"/>
            <a:ext cx="4867743" cy="121329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lnSpc>
                <a:spcPct val="125000"/>
              </a:lnSpc>
            </a:pPr>
            <a:r>
              <a:rPr lang="en-AU" sz="20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AecorLink </a:t>
            </a:r>
            <a:r>
              <a:rPr lang="en-AU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also provides tailor-made networks to meet the needs of individual shipping companies</a:t>
            </a:r>
          </a:p>
        </p:txBody>
      </p:sp>
      <p:sp>
        <p:nvSpPr>
          <p:cNvPr id="3" name="High Stability">
            <a:extLst>
              <a:ext uri="{FF2B5EF4-FFF2-40B4-BE49-F238E27FC236}">
                <a16:creationId xmlns:a16="http://schemas.microsoft.com/office/drawing/2014/main" id="{6E1DD5E5-B028-4992-AE2B-3892F77292CE}"/>
              </a:ext>
            </a:extLst>
          </p:cNvPr>
          <p:cNvSpPr/>
          <p:nvPr/>
        </p:nvSpPr>
        <p:spPr>
          <a:xfrm>
            <a:off x="2106559" y="2688351"/>
            <a:ext cx="5136452" cy="196475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120000"/>
              </a:lnSpc>
            </a:pPr>
            <a:r>
              <a:rPr lang="en-AU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AecorLink builds its own network along routes where many shipping companies operate which enable the operating cost of land infrastructure to be shared between multiple shipping companies.</a:t>
            </a:r>
          </a:p>
        </p:txBody>
      </p:sp>
      <p:sp>
        <p:nvSpPr>
          <p:cNvPr id="23" name="Frame">
            <a:extLst>
              <a:ext uri="{FF2B5EF4-FFF2-40B4-BE49-F238E27FC236}">
                <a16:creationId xmlns:a16="http://schemas.microsoft.com/office/drawing/2014/main" id="{FC638ECF-F9FC-46F0-B6A8-908EEFA78924}"/>
              </a:ext>
            </a:extLst>
          </p:cNvPr>
          <p:cNvSpPr/>
          <p:nvPr/>
        </p:nvSpPr>
        <p:spPr>
          <a:xfrm>
            <a:off x="1312382" y="5247351"/>
            <a:ext cx="540000" cy="540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24" name="Frame">
            <a:extLst>
              <a:ext uri="{FF2B5EF4-FFF2-40B4-BE49-F238E27FC236}">
                <a16:creationId xmlns:a16="http://schemas.microsoft.com/office/drawing/2014/main" id="{D4686C5C-32C2-4DB3-AC42-581DD468CA95}"/>
              </a:ext>
            </a:extLst>
          </p:cNvPr>
          <p:cNvSpPr/>
          <p:nvPr/>
        </p:nvSpPr>
        <p:spPr>
          <a:xfrm>
            <a:off x="1254790" y="2712415"/>
            <a:ext cx="540000" cy="540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58" name="Bottom Border">
            <a:extLst>
              <a:ext uri="{FF2B5EF4-FFF2-40B4-BE49-F238E27FC236}">
                <a16:creationId xmlns:a16="http://schemas.microsoft.com/office/drawing/2014/main" id="{41424728-959A-43E7-96B2-6A45DEACDD65}"/>
              </a:ext>
            </a:extLst>
          </p:cNvPr>
          <p:cNvSpPr/>
          <p:nvPr/>
        </p:nvSpPr>
        <p:spPr>
          <a:xfrm>
            <a:off x="2265753" y="4907785"/>
            <a:ext cx="4644000" cy="36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22709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ckground">
            <a:extLst>
              <a:ext uri="{FF2B5EF4-FFF2-40B4-BE49-F238E27FC236}">
                <a16:creationId xmlns:a16="http://schemas.microsoft.com/office/drawing/2014/main" id="{BA4A2A12-C416-4F1F-B61B-1D02454810B9}"/>
              </a:ext>
            </a:extLst>
          </p:cNvPr>
          <p:cNvSpPr/>
          <p:nvPr/>
        </p:nvSpPr>
        <p:spPr>
          <a:xfrm>
            <a:off x="0" y="0"/>
            <a:ext cx="12191999" cy="6852658"/>
          </a:xfrm>
          <a:prstGeom prst="rect">
            <a:avLst/>
          </a:prstGeom>
          <a:gradFill>
            <a:gsLst>
              <a:gs pos="0">
                <a:srgbClr val="09558C"/>
              </a:gs>
              <a:gs pos="100000">
                <a:srgbClr val="0369A7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>
                <a:solidFill>
                  <a:schemeClr val="bg1"/>
                </a:solidFill>
              </a:rPr>
              <a:t>High Stability</a:t>
            </a:r>
          </a:p>
        </p:txBody>
      </p:sp>
      <p:pic>
        <p:nvPicPr>
          <p:cNvPr id="6" name="Background Image" descr="A picture containing animal&#10;&#10;Description automatically generated">
            <a:extLst>
              <a:ext uri="{FF2B5EF4-FFF2-40B4-BE49-F238E27FC236}">
                <a16:creationId xmlns:a16="http://schemas.microsoft.com/office/drawing/2014/main" id="{437DE28E-FE17-42B7-A3BE-EE3AA085D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082" y="0"/>
            <a:ext cx="10287000" cy="6858000"/>
          </a:xfrm>
          <a:prstGeom prst="rect">
            <a:avLst/>
          </a:prstGeom>
        </p:spPr>
      </p:pic>
      <p:sp>
        <p:nvSpPr>
          <p:cNvPr id="26" name="Background Top-Right" hidden="1">
            <a:extLst>
              <a:ext uri="{FF2B5EF4-FFF2-40B4-BE49-F238E27FC236}">
                <a16:creationId xmlns:a16="http://schemas.microsoft.com/office/drawing/2014/main" id="{28E92C40-96AE-42E1-9378-530009B63476}"/>
              </a:ext>
            </a:extLst>
          </p:cNvPr>
          <p:cNvSpPr/>
          <p:nvPr/>
        </p:nvSpPr>
        <p:spPr>
          <a:xfrm>
            <a:off x="2920622" y="3429000"/>
            <a:ext cx="9271378" cy="3423658"/>
          </a:xfrm>
          <a:prstGeom prst="rect">
            <a:avLst/>
          </a:prstGeom>
          <a:gradFill flip="none" rotWithShape="1">
            <a:gsLst>
              <a:gs pos="0">
                <a:srgbClr val="09558C">
                  <a:alpha val="50000"/>
                </a:srgbClr>
              </a:gs>
              <a:gs pos="100000">
                <a:srgbClr val="0371B5">
                  <a:alpha val="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chemeClr val="accent1">
                <a:shade val="50000"/>
                <a:alpha val="50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Title Border" hidden="1">
            <a:extLst>
              <a:ext uri="{FF2B5EF4-FFF2-40B4-BE49-F238E27FC236}">
                <a16:creationId xmlns:a16="http://schemas.microsoft.com/office/drawing/2014/main" id="{7218C8DB-2250-4C0F-8523-40A59A76A382}"/>
              </a:ext>
            </a:extLst>
          </p:cNvPr>
          <p:cNvSpPr/>
          <p:nvPr/>
        </p:nvSpPr>
        <p:spPr>
          <a:xfrm>
            <a:off x="101213" y="0"/>
            <a:ext cx="3689498" cy="6858000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417377" y="3848616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Title Background" hidden="1">
            <a:extLst>
              <a:ext uri="{FF2B5EF4-FFF2-40B4-BE49-F238E27FC236}">
                <a16:creationId xmlns:a16="http://schemas.microsoft.com/office/drawing/2014/main" id="{D60CA24D-6F0A-4C00-9F96-7698CE618967}"/>
              </a:ext>
            </a:extLst>
          </p:cNvPr>
          <p:cNvSpPr/>
          <p:nvPr/>
        </p:nvSpPr>
        <p:spPr>
          <a:xfrm>
            <a:off x="0" y="3070"/>
            <a:ext cx="3689498" cy="6858000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417377" y="3848616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Lower Background">
            <a:extLst>
              <a:ext uri="{FF2B5EF4-FFF2-40B4-BE49-F238E27FC236}">
                <a16:creationId xmlns:a16="http://schemas.microsoft.com/office/drawing/2014/main" id="{82D6F3F9-089E-4E35-9133-3C639058402A}"/>
              </a:ext>
            </a:extLst>
          </p:cNvPr>
          <p:cNvSpPr/>
          <p:nvPr/>
        </p:nvSpPr>
        <p:spPr>
          <a:xfrm rot="16200000">
            <a:off x="5930521" y="586995"/>
            <a:ext cx="3448050" cy="9093958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90609 w 4257381"/>
              <a:gd name="connsiteY3" fmla="*/ 340539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2 w 4257381"/>
              <a:gd name="connsiteY3" fmla="*/ 341882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2" y="3418822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9558C">
                  <a:alpha val="50000"/>
                </a:srgbClr>
              </a:gs>
              <a:gs pos="100000">
                <a:srgbClr val="0371B5">
                  <a:alpha val="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chemeClr val="accent1">
                <a:shade val="50000"/>
                <a:alpha val="75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Lower Border">
            <a:extLst>
              <a:ext uri="{FF2B5EF4-FFF2-40B4-BE49-F238E27FC236}">
                <a16:creationId xmlns:a16="http://schemas.microsoft.com/office/drawing/2014/main" id="{9F035123-CE25-4E9D-B12B-88176D62800C}"/>
              </a:ext>
            </a:extLst>
          </p:cNvPr>
          <p:cNvSpPr/>
          <p:nvPr/>
        </p:nvSpPr>
        <p:spPr>
          <a:xfrm rot="16200000">
            <a:off x="5946849" y="585471"/>
            <a:ext cx="3423658" cy="9093958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90609 w 4257381"/>
              <a:gd name="connsiteY3" fmla="*/ 340539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2 w 4257381"/>
              <a:gd name="connsiteY3" fmla="*/ 341882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2" y="3418822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noFill/>
          <a:ln w="6350">
            <a:solidFill>
              <a:schemeClr val="bg1">
                <a:alpha val="25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Title Border">
            <a:extLst>
              <a:ext uri="{FF2B5EF4-FFF2-40B4-BE49-F238E27FC236}">
                <a16:creationId xmlns:a16="http://schemas.microsoft.com/office/drawing/2014/main" id="{1C3AE424-EAA0-4C1B-B214-F95E40A28013}"/>
              </a:ext>
            </a:extLst>
          </p:cNvPr>
          <p:cNvSpPr/>
          <p:nvPr/>
        </p:nvSpPr>
        <p:spPr>
          <a:xfrm>
            <a:off x="84436" y="0"/>
            <a:ext cx="3689498" cy="6861070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1 w 4257381"/>
              <a:gd name="connsiteY3" fmla="*/ 34146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1" y="3414623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Title Background">
            <a:extLst>
              <a:ext uri="{FF2B5EF4-FFF2-40B4-BE49-F238E27FC236}">
                <a16:creationId xmlns:a16="http://schemas.microsoft.com/office/drawing/2014/main" id="{3A91A277-3051-4A8B-B426-7A116F46FAB9}"/>
              </a:ext>
            </a:extLst>
          </p:cNvPr>
          <p:cNvSpPr/>
          <p:nvPr/>
        </p:nvSpPr>
        <p:spPr>
          <a:xfrm>
            <a:off x="-7252" y="-4184"/>
            <a:ext cx="3689498" cy="6867513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90609 w 4257381"/>
              <a:gd name="connsiteY3" fmla="*/ 340539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2 w 4257381"/>
              <a:gd name="connsiteY3" fmla="*/ 341882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2" y="3418822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61DD9BF-3D03-1543-BA25-B8D786E63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731" y="720000"/>
            <a:ext cx="2750311" cy="2352677"/>
          </a:xfrm>
        </p:spPr>
        <p:txBody>
          <a:bodyPr anchor="t" anchorCtr="0">
            <a:noAutofit/>
          </a:bodyPr>
          <a:lstStyle/>
          <a:p>
            <a:r>
              <a:rPr lang="en-AU" sz="2800" b="1" dirty="0">
                <a:solidFill>
                  <a:srgbClr val="0471B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AECORLINK OFFERS NETWORKING FOR ALL NEEDS</a:t>
            </a:r>
            <a:endParaRPr lang="en-US" sz="2800" b="1" dirty="0">
              <a:solidFill>
                <a:srgbClr val="0471B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Microwave Links">
            <a:extLst>
              <a:ext uri="{FF2B5EF4-FFF2-40B4-BE49-F238E27FC236}">
                <a16:creationId xmlns:a16="http://schemas.microsoft.com/office/drawing/2014/main" id="{C24DA448-EBDA-43C5-9F14-F5130898E719}"/>
              </a:ext>
            </a:extLst>
          </p:cNvPr>
          <p:cNvSpPr/>
          <p:nvPr/>
        </p:nvSpPr>
        <p:spPr>
          <a:xfrm>
            <a:off x="5498425" y="4466184"/>
            <a:ext cx="5961171" cy="1798139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lnSpc>
                <a:spcPct val="125000"/>
              </a:lnSpc>
            </a:pPr>
            <a:r>
              <a:rPr lang="en-AU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 route that runs between A-B-C-D-E-F etc. Where several vessels operate on the entire route or parts.</a:t>
            </a:r>
          </a:p>
        </p:txBody>
      </p:sp>
      <p:sp>
        <p:nvSpPr>
          <p:cNvPr id="3" name="High Stability">
            <a:extLst>
              <a:ext uri="{FF2B5EF4-FFF2-40B4-BE49-F238E27FC236}">
                <a16:creationId xmlns:a16="http://schemas.microsoft.com/office/drawing/2014/main" id="{6E1DD5E5-B028-4992-AE2B-3892F77292CE}"/>
              </a:ext>
            </a:extLst>
          </p:cNvPr>
          <p:cNvSpPr/>
          <p:nvPr/>
        </p:nvSpPr>
        <p:spPr>
          <a:xfrm>
            <a:off x="5498425" y="1420143"/>
            <a:ext cx="5826595" cy="15160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120000"/>
              </a:lnSpc>
            </a:pPr>
            <a:r>
              <a:rPr lang="en-AU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 route that runs between A and B, where one or more vessels operate.</a:t>
            </a:r>
          </a:p>
        </p:txBody>
      </p:sp>
      <p:sp>
        <p:nvSpPr>
          <p:cNvPr id="15" name="Icon Frame">
            <a:extLst>
              <a:ext uri="{FF2B5EF4-FFF2-40B4-BE49-F238E27FC236}">
                <a16:creationId xmlns:a16="http://schemas.microsoft.com/office/drawing/2014/main" id="{71D43529-21DF-4471-A2B9-3FBC7FF8EAB4}"/>
              </a:ext>
            </a:extLst>
          </p:cNvPr>
          <p:cNvSpPr/>
          <p:nvPr/>
        </p:nvSpPr>
        <p:spPr>
          <a:xfrm>
            <a:off x="4258230" y="4516981"/>
            <a:ext cx="900000" cy="900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7" name="Icon Route">
            <a:extLst>
              <a:ext uri="{FF2B5EF4-FFF2-40B4-BE49-F238E27FC236}">
                <a16:creationId xmlns:a16="http://schemas.microsoft.com/office/drawing/2014/main" id="{AA5E598F-C547-4FDF-BAAC-56348EFDC53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4440" y="4789057"/>
            <a:ext cx="626087" cy="432000"/>
          </a:xfrm>
          <a:prstGeom prst="rect">
            <a:avLst/>
          </a:prstGeom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Icon Frame">
            <a:extLst>
              <a:ext uri="{FF2B5EF4-FFF2-40B4-BE49-F238E27FC236}">
                <a16:creationId xmlns:a16="http://schemas.microsoft.com/office/drawing/2014/main" id="{B7092A45-66A0-4508-8C00-C4203CFDC4F8}"/>
              </a:ext>
            </a:extLst>
          </p:cNvPr>
          <p:cNvSpPr/>
          <p:nvPr/>
        </p:nvSpPr>
        <p:spPr>
          <a:xfrm>
            <a:off x="4258230" y="1426044"/>
            <a:ext cx="900000" cy="900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DBD1D1-F7BB-4839-B62D-5ED485EB88E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4440" y="1636943"/>
            <a:ext cx="698628" cy="479259"/>
          </a:xfrm>
          <a:prstGeom prst="rect">
            <a:avLst/>
          </a:prstGeom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person standing in front of a window&#10;&#10;Description automatically generated" hidden="1">
            <a:extLst>
              <a:ext uri="{FF2B5EF4-FFF2-40B4-BE49-F238E27FC236}">
                <a16:creationId xmlns:a16="http://schemas.microsoft.com/office/drawing/2014/main" id="{D4E68405-B390-4183-A720-97C5B241799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5212" y="13721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48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B67BE02E-7B13-4B1D-913A-64F9BCD3881F}"/>
              </a:ext>
            </a:extLst>
          </p:cNvPr>
          <p:cNvSpPr/>
          <p:nvPr/>
        </p:nvSpPr>
        <p:spPr>
          <a:xfrm>
            <a:off x="0" y="0"/>
            <a:ext cx="12191999" cy="6852658"/>
          </a:xfrm>
          <a:prstGeom prst="rect">
            <a:avLst/>
          </a:prstGeom>
          <a:gradFill>
            <a:gsLst>
              <a:gs pos="0">
                <a:srgbClr val="09558C"/>
              </a:gs>
              <a:gs pos="100000">
                <a:srgbClr val="0369A7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21F7CF-4723-4DB8-AA49-D8167A865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433" y="4387"/>
            <a:ext cx="10352567" cy="6875565"/>
          </a:xfrm>
          <a:prstGeom prst="rect">
            <a:avLst/>
          </a:prstGeom>
        </p:spPr>
      </p:pic>
      <p:sp>
        <p:nvSpPr>
          <p:cNvPr id="6" name="Title  Border">
            <a:extLst>
              <a:ext uri="{FF2B5EF4-FFF2-40B4-BE49-F238E27FC236}">
                <a16:creationId xmlns:a16="http://schemas.microsoft.com/office/drawing/2014/main" id="{A3C49462-408E-4DB9-A634-6B4B9F8AE847}"/>
              </a:ext>
            </a:extLst>
          </p:cNvPr>
          <p:cNvSpPr/>
          <p:nvPr/>
        </p:nvSpPr>
        <p:spPr>
          <a:xfrm>
            <a:off x="1172485" y="0"/>
            <a:ext cx="1826942" cy="6879952"/>
          </a:xfrm>
          <a:custGeom>
            <a:avLst/>
            <a:gdLst>
              <a:gd name="connsiteX0" fmla="*/ 0 w 1031358"/>
              <a:gd name="connsiteY0" fmla="*/ 0 h 12252259"/>
              <a:gd name="connsiteX1" fmla="*/ 515679 w 1031358"/>
              <a:gd name="connsiteY1" fmla="*/ 0 h 12252259"/>
              <a:gd name="connsiteX2" fmla="*/ 1031358 w 1031358"/>
              <a:gd name="connsiteY2" fmla="*/ 6126130 h 12252259"/>
              <a:gd name="connsiteX3" fmla="*/ 515679 w 1031358"/>
              <a:gd name="connsiteY3" fmla="*/ 12252259 h 12252259"/>
              <a:gd name="connsiteX4" fmla="*/ 0 w 1031358"/>
              <a:gd name="connsiteY4" fmla="*/ 12252259 h 12252259"/>
              <a:gd name="connsiteX5" fmla="*/ 0 w 1031358"/>
              <a:gd name="connsiteY5" fmla="*/ 0 h 12252259"/>
              <a:gd name="connsiteX0" fmla="*/ 0 w 1329071"/>
              <a:gd name="connsiteY0" fmla="*/ 0 h 12252259"/>
              <a:gd name="connsiteX1" fmla="*/ 515679 w 1329071"/>
              <a:gd name="connsiteY1" fmla="*/ 0 h 12252259"/>
              <a:gd name="connsiteX2" fmla="*/ 1329071 w 1329071"/>
              <a:gd name="connsiteY2" fmla="*/ 6126130 h 12252259"/>
              <a:gd name="connsiteX3" fmla="*/ 515679 w 1329071"/>
              <a:gd name="connsiteY3" fmla="*/ 12252259 h 12252259"/>
              <a:gd name="connsiteX4" fmla="*/ 0 w 1329071"/>
              <a:gd name="connsiteY4" fmla="*/ 12252259 h 12252259"/>
              <a:gd name="connsiteX5" fmla="*/ 0 w 1329071"/>
              <a:gd name="connsiteY5" fmla="*/ 0 h 12252259"/>
              <a:gd name="connsiteX0" fmla="*/ 0 w 1453809"/>
              <a:gd name="connsiteY0" fmla="*/ 0 h 12252259"/>
              <a:gd name="connsiteX1" fmla="*/ 515679 w 1453809"/>
              <a:gd name="connsiteY1" fmla="*/ 0 h 12252259"/>
              <a:gd name="connsiteX2" fmla="*/ 1453809 w 1453809"/>
              <a:gd name="connsiteY2" fmla="*/ 6115507 h 12252259"/>
              <a:gd name="connsiteX3" fmla="*/ 515679 w 1453809"/>
              <a:gd name="connsiteY3" fmla="*/ 12252259 h 12252259"/>
              <a:gd name="connsiteX4" fmla="*/ 0 w 1453809"/>
              <a:gd name="connsiteY4" fmla="*/ 12252259 h 12252259"/>
              <a:gd name="connsiteX5" fmla="*/ 0 w 1453809"/>
              <a:gd name="connsiteY5" fmla="*/ 0 h 12252259"/>
              <a:gd name="connsiteX0" fmla="*/ 0 w 1344678"/>
              <a:gd name="connsiteY0" fmla="*/ 0 h 12252259"/>
              <a:gd name="connsiteX1" fmla="*/ 515679 w 1344678"/>
              <a:gd name="connsiteY1" fmla="*/ 0 h 12252259"/>
              <a:gd name="connsiteX2" fmla="*/ 1344678 w 1344678"/>
              <a:gd name="connsiteY2" fmla="*/ 6083637 h 12252259"/>
              <a:gd name="connsiteX3" fmla="*/ 515679 w 1344678"/>
              <a:gd name="connsiteY3" fmla="*/ 12252259 h 12252259"/>
              <a:gd name="connsiteX4" fmla="*/ 0 w 1344678"/>
              <a:gd name="connsiteY4" fmla="*/ 12252259 h 12252259"/>
              <a:gd name="connsiteX5" fmla="*/ 0 w 1344678"/>
              <a:gd name="connsiteY5" fmla="*/ 0 h 12252259"/>
              <a:gd name="connsiteX0" fmla="*/ 0 w 1250097"/>
              <a:gd name="connsiteY0" fmla="*/ 0 h 12252259"/>
              <a:gd name="connsiteX1" fmla="*/ 515679 w 1250097"/>
              <a:gd name="connsiteY1" fmla="*/ 0 h 12252259"/>
              <a:gd name="connsiteX2" fmla="*/ 1250097 w 1250097"/>
              <a:gd name="connsiteY2" fmla="*/ 6094260 h 12252259"/>
              <a:gd name="connsiteX3" fmla="*/ 515679 w 1250097"/>
              <a:gd name="connsiteY3" fmla="*/ 12252259 h 12252259"/>
              <a:gd name="connsiteX4" fmla="*/ 0 w 1250097"/>
              <a:gd name="connsiteY4" fmla="*/ 12252259 h 12252259"/>
              <a:gd name="connsiteX5" fmla="*/ 0 w 1250097"/>
              <a:gd name="connsiteY5" fmla="*/ 0 h 1225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0097" h="12252259">
                <a:moveTo>
                  <a:pt x="0" y="0"/>
                </a:moveTo>
                <a:lnTo>
                  <a:pt x="515679" y="0"/>
                </a:lnTo>
                <a:lnTo>
                  <a:pt x="1250097" y="6094260"/>
                </a:lnTo>
                <a:lnTo>
                  <a:pt x="515679" y="12252259"/>
                </a:lnTo>
                <a:lnTo>
                  <a:pt x="0" y="12252259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762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Title Background">
            <a:extLst>
              <a:ext uri="{FF2B5EF4-FFF2-40B4-BE49-F238E27FC236}">
                <a16:creationId xmlns:a16="http://schemas.microsoft.com/office/drawing/2014/main" id="{F06094B4-192D-4871-8FA8-976B359A1266}"/>
              </a:ext>
            </a:extLst>
          </p:cNvPr>
          <p:cNvSpPr/>
          <p:nvPr/>
        </p:nvSpPr>
        <p:spPr>
          <a:xfrm>
            <a:off x="-1" y="0"/>
            <a:ext cx="2902882" cy="6879952"/>
          </a:xfrm>
          <a:custGeom>
            <a:avLst/>
            <a:gdLst>
              <a:gd name="connsiteX0" fmla="*/ 0 w 2902882"/>
              <a:gd name="connsiteY0" fmla="*/ 0 h 6912000"/>
              <a:gd name="connsiteX1" fmla="*/ 1075940 w 2902882"/>
              <a:gd name="connsiteY1" fmla="*/ 0 h 6912000"/>
              <a:gd name="connsiteX2" fmla="*/ 1172485 w 2902882"/>
              <a:gd name="connsiteY2" fmla="*/ 0 h 6912000"/>
              <a:gd name="connsiteX3" fmla="*/ 1829574 w 2902882"/>
              <a:gd name="connsiteY3" fmla="*/ 0 h 6912000"/>
              <a:gd name="connsiteX4" fmla="*/ 2902882 w 2902882"/>
              <a:gd name="connsiteY4" fmla="*/ 3438021 h 6912000"/>
              <a:gd name="connsiteX5" fmla="*/ 1829574 w 2902882"/>
              <a:gd name="connsiteY5" fmla="*/ 6912000 h 6912000"/>
              <a:gd name="connsiteX6" fmla="*/ 1172485 w 2902882"/>
              <a:gd name="connsiteY6" fmla="*/ 6912000 h 6912000"/>
              <a:gd name="connsiteX7" fmla="*/ 1075940 w 2902882"/>
              <a:gd name="connsiteY7" fmla="*/ 6912000 h 6912000"/>
              <a:gd name="connsiteX8" fmla="*/ 0 w 2902882"/>
              <a:gd name="connsiteY8" fmla="*/ 6912000 h 69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82" h="6912000">
                <a:moveTo>
                  <a:pt x="0" y="0"/>
                </a:moveTo>
                <a:lnTo>
                  <a:pt x="1075940" y="0"/>
                </a:lnTo>
                <a:lnTo>
                  <a:pt x="1172485" y="0"/>
                </a:lnTo>
                <a:lnTo>
                  <a:pt x="1829574" y="0"/>
                </a:lnTo>
                <a:lnTo>
                  <a:pt x="2902882" y="3438021"/>
                </a:lnTo>
                <a:lnTo>
                  <a:pt x="1829574" y="6912000"/>
                </a:lnTo>
                <a:lnTo>
                  <a:pt x="1172485" y="6912000"/>
                </a:lnTo>
                <a:lnTo>
                  <a:pt x="1075940" y="6912000"/>
                </a:lnTo>
                <a:lnTo>
                  <a:pt x="0" y="6912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36DDED8A-F99B-4AF1-AE24-006FB3C6CA61}"/>
              </a:ext>
            </a:extLst>
          </p:cNvPr>
          <p:cNvSpPr txBox="1">
            <a:spLocks/>
          </p:cNvSpPr>
          <p:nvPr/>
        </p:nvSpPr>
        <p:spPr>
          <a:xfrm>
            <a:off x="347732" y="2914702"/>
            <a:ext cx="2022490" cy="83608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b="1" dirty="0">
                <a:solidFill>
                  <a:srgbClr val="0471B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BUSINESS</a:t>
            </a:r>
          </a:p>
          <a:p>
            <a:r>
              <a:rPr lang="en-AU" sz="2800" b="1" dirty="0">
                <a:solidFill>
                  <a:srgbClr val="0471B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</a:t>
            </a:r>
            <a:endParaRPr lang="en-US" sz="2800" b="1" dirty="0">
              <a:solidFill>
                <a:srgbClr val="0471B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Item 4">
            <a:extLst>
              <a:ext uri="{FF2B5EF4-FFF2-40B4-BE49-F238E27FC236}">
                <a16:creationId xmlns:a16="http://schemas.microsoft.com/office/drawing/2014/main" id="{F23BBE6B-B896-46F5-8B96-402AB77C6B20}"/>
              </a:ext>
            </a:extLst>
          </p:cNvPr>
          <p:cNvSpPr/>
          <p:nvPr/>
        </p:nvSpPr>
        <p:spPr>
          <a:xfrm>
            <a:off x="4232479" y="2533072"/>
            <a:ext cx="2052000" cy="1900137"/>
          </a:xfrm>
          <a:prstGeom prst="diamond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88000" rIns="0" rtlCol="0" anchor="ctr"/>
          <a:lstStyle/>
          <a:p>
            <a:pPr algn="ctr"/>
            <a:r>
              <a:rPr lang="en-AU" sz="1000" dirty="0">
                <a:effectLst>
                  <a:outerShdw blurRad="50800" dist="38100" dir="2700000" algn="tl" rotWithShape="0">
                    <a:schemeClr val="accent2">
                      <a:lumMod val="50000"/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Equipment &amp; installations required per vessel to be purchased or under lease program. </a:t>
            </a:r>
          </a:p>
          <a:p>
            <a:pPr algn="ctr"/>
            <a:r>
              <a:rPr lang="en-AU" sz="1000" dirty="0">
                <a:effectLst>
                  <a:outerShdw blurRad="50800" dist="38100" dir="2700000" algn="tl" rotWithShape="0">
                    <a:schemeClr val="accent2">
                      <a:lumMod val="50000"/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23" name="Item 2">
            <a:extLst>
              <a:ext uri="{FF2B5EF4-FFF2-40B4-BE49-F238E27FC236}">
                <a16:creationId xmlns:a16="http://schemas.microsoft.com/office/drawing/2014/main" id="{F95557E7-4AB1-4FB3-9E8E-68472969C2E6}"/>
              </a:ext>
            </a:extLst>
          </p:cNvPr>
          <p:cNvSpPr/>
          <p:nvPr/>
        </p:nvSpPr>
        <p:spPr>
          <a:xfrm>
            <a:off x="8938036" y="2533072"/>
            <a:ext cx="2052000" cy="1900137"/>
          </a:xfrm>
          <a:prstGeom prst="diamond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AU" sz="1300" dirty="0">
                <a:effectLst>
                  <a:outerShdw blurRad="50800" dist="50800" dir="5400000" algn="ctr" rotWithShape="0">
                    <a:schemeClr val="accent2">
                      <a:lumMod val="75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Site survey free of charge </a:t>
            </a:r>
          </a:p>
        </p:txBody>
      </p:sp>
      <p:sp>
        <p:nvSpPr>
          <p:cNvPr id="22" name="Item 1">
            <a:extLst>
              <a:ext uri="{FF2B5EF4-FFF2-40B4-BE49-F238E27FC236}">
                <a16:creationId xmlns:a16="http://schemas.microsoft.com/office/drawing/2014/main" id="{A45D9870-5C34-42C3-A39A-161DB720B71C}"/>
              </a:ext>
            </a:extLst>
          </p:cNvPr>
          <p:cNvSpPr/>
          <p:nvPr/>
        </p:nvSpPr>
        <p:spPr>
          <a:xfrm>
            <a:off x="6473167" y="442331"/>
            <a:ext cx="2052000" cy="1900137"/>
          </a:xfrm>
          <a:prstGeom prst="diamond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300" dirty="0">
                <a:effectLst>
                  <a:outerShdw blurRad="50800" dist="50800" dir="5400000" algn="ctr" rotWithShape="0">
                    <a:schemeClr val="accent2">
                      <a:lumMod val="75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AecorLink offers contracts from 24 to 60 months</a:t>
            </a:r>
            <a:endParaRPr lang="en-AU" sz="1300" dirty="0">
              <a:effectLst>
                <a:outerShdw blurRad="50800" dist="50800" dir="5400000" algn="ctr" rotWithShape="0">
                  <a:schemeClr val="accent2">
                    <a:lumMod val="75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Item 2">
            <a:extLst>
              <a:ext uri="{FF2B5EF4-FFF2-40B4-BE49-F238E27FC236}">
                <a16:creationId xmlns:a16="http://schemas.microsoft.com/office/drawing/2014/main" id="{63DC67D4-4181-40BC-932C-F771DCC7DFCA}"/>
              </a:ext>
            </a:extLst>
          </p:cNvPr>
          <p:cNvSpPr/>
          <p:nvPr/>
        </p:nvSpPr>
        <p:spPr>
          <a:xfrm>
            <a:off x="6509263" y="4551629"/>
            <a:ext cx="2052000" cy="1900137"/>
          </a:xfrm>
          <a:prstGeom prst="diamond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AU" sz="1300" dirty="0">
                <a:effectLst>
                  <a:outerShdw blurRad="50800" dist="38100" dir="2700000" algn="tl" rotWithShape="0">
                    <a:schemeClr val="accent2">
                      <a:lumMod val="50000"/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Fixed flat monthly fee for data connectivity. </a:t>
            </a:r>
          </a:p>
        </p:txBody>
      </p:sp>
      <p:sp>
        <p:nvSpPr>
          <p:cNvPr id="27" name="Arrow" hidden="1">
            <a:extLst>
              <a:ext uri="{FF2B5EF4-FFF2-40B4-BE49-F238E27FC236}">
                <a16:creationId xmlns:a16="http://schemas.microsoft.com/office/drawing/2014/main" id="{A82A0FA9-5E05-477D-B9B8-2E50F78E2DC4}"/>
              </a:ext>
            </a:extLst>
          </p:cNvPr>
          <p:cNvSpPr/>
          <p:nvPr/>
        </p:nvSpPr>
        <p:spPr>
          <a:xfrm rot="6605411">
            <a:off x="4073566" y="680592"/>
            <a:ext cx="4185229" cy="4028962"/>
          </a:xfrm>
          <a:prstGeom prst="circularArrow">
            <a:avLst>
              <a:gd name="adj1" fmla="val 5085"/>
              <a:gd name="adj2" fmla="val 803896"/>
              <a:gd name="adj3" fmla="val 8671970"/>
              <a:gd name="adj4" fmla="val 5268535"/>
              <a:gd name="adj5" fmla="val 6955"/>
            </a:avLst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48000">
                <a:schemeClr val="bg1">
                  <a:lumMod val="50000"/>
                </a:schemeClr>
              </a:gs>
              <a:gs pos="79000">
                <a:schemeClr val="accent3">
                  <a:lumMod val="0"/>
                  <a:lumOff val="10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effectLst>
            <a:outerShdw blurRad="38100" dist="25400" dir="2700000" algn="tl" rotWithShape="0">
              <a:prstClr val="black">
                <a:alpha val="25000"/>
              </a:prstClr>
            </a:outerShdw>
          </a:effectLst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8" name="Arrow">
            <a:extLst>
              <a:ext uri="{FF2B5EF4-FFF2-40B4-BE49-F238E27FC236}">
                <a16:creationId xmlns:a16="http://schemas.microsoft.com/office/drawing/2014/main" id="{107056BB-B274-4309-A62B-13BBD58234C9}"/>
              </a:ext>
            </a:extLst>
          </p:cNvPr>
          <p:cNvSpPr/>
          <p:nvPr/>
        </p:nvSpPr>
        <p:spPr>
          <a:xfrm rot="10800000">
            <a:off x="6572426" y="1771642"/>
            <a:ext cx="2956160" cy="3216674"/>
          </a:xfrm>
          <a:prstGeom prst="circularArrow">
            <a:avLst>
              <a:gd name="adj1" fmla="val 5085"/>
              <a:gd name="adj2" fmla="val 803896"/>
              <a:gd name="adj3" fmla="val 8671970"/>
              <a:gd name="adj4" fmla="val 6428522"/>
              <a:gd name="adj5" fmla="val 6955"/>
            </a:avLst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48000">
                <a:schemeClr val="bg1">
                  <a:lumMod val="50000"/>
                </a:schemeClr>
              </a:gs>
              <a:gs pos="79000">
                <a:schemeClr val="accent3">
                  <a:lumMod val="0"/>
                  <a:lumOff val="100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  <a:tileRect/>
          </a:gradFill>
          <a:effectLst>
            <a:outerShdw blurRad="38100" dist="25400" dir="7200000" algn="tl" rotWithShape="0">
              <a:prstClr val="black">
                <a:alpha val="25000"/>
              </a:prstClr>
            </a:outerShdw>
          </a:effectLst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9" name="Arrow">
            <a:extLst>
              <a:ext uri="{FF2B5EF4-FFF2-40B4-BE49-F238E27FC236}">
                <a16:creationId xmlns:a16="http://schemas.microsoft.com/office/drawing/2014/main" id="{3DDDF350-B78D-46C6-9D62-33C07299A6EE}"/>
              </a:ext>
            </a:extLst>
          </p:cNvPr>
          <p:cNvSpPr/>
          <p:nvPr/>
        </p:nvSpPr>
        <p:spPr>
          <a:xfrm rot="16200000">
            <a:off x="6457632" y="2136887"/>
            <a:ext cx="2956160" cy="3216674"/>
          </a:xfrm>
          <a:prstGeom prst="circularArrow">
            <a:avLst>
              <a:gd name="adj1" fmla="val 5085"/>
              <a:gd name="adj2" fmla="val 803896"/>
              <a:gd name="adj3" fmla="val 8671970"/>
              <a:gd name="adj4" fmla="val 6428522"/>
              <a:gd name="adj5" fmla="val 6955"/>
            </a:avLst>
          </a:prstGeom>
          <a:gradFill flip="none" rotWithShape="1">
            <a:gsLst>
              <a:gs pos="77000">
                <a:schemeClr val="bg1">
                  <a:lumMod val="95000"/>
                </a:schemeClr>
              </a:gs>
              <a:gs pos="44000">
                <a:schemeClr val="tx1">
                  <a:lumMod val="50000"/>
                  <a:lumOff val="50000"/>
                </a:schemeClr>
              </a:gs>
              <a:gs pos="11000">
                <a:schemeClr val="accent3">
                  <a:lumMod val="0"/>
                  <a:lumOff val="100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  <a:tileRect/>
          </a:gradFill>
          <a:effectLst>
            <a:outerShdw blurRad="38100" dist="25400" dir="6000000" algn="tl" rotWithShape="0">
              <a:prstClr val="black">
                <a:alpha val="25000"/>
              </a:prstClr>
            </a:outerShdw>
          </a:effectLst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30" name="Arrow">
            <a:extLst>
              <a:ext uri="{FF2B5EF4-FFF2-40B4-BE49-F238E27FC236}">
                <a16:creationId xmlns:a16="http://schemas.microsoft.com/office/drawing/2014/main" id="{865CAA4B-127B-4414-8C7A-D63FC338DF98}"/>
              </a:ext>
            </a:extLst>
          </p:cNvPr>
          <p:cNvSpPr/>
          <p:nvPr/>
        </p:nvSpPr>
        <p:spPr>
          <a:xfrm rot="10800000" flipH="1" flipV="1">
            <a:off x="5664721" y="2010274"/>
            <a:ext cx="2956160" cy="3216674"/>
          </a:xfrm>
          <a:prstGeom prst="circularArrow">
            <a:avLst>
              <a:gd name="adj1" fmla="val 5085"/>
              <a:gd name="adj2" fmla="val 803896"/>
              <a:gd name="adj3" fmla="val 8671970"/>
              <a:gd name="adj4" fmla="val 6428522"/>
              <a:gd name="adj5" fmla="val 6955"/>
            </a:avLst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48000">
                <a:schemeClr val="bg1">
                  <a:lumMod val="50000"/>
                </a:schemeClr>
              </a:gs>
              <a:gs pos="79000">
                <a:schemeClr val="accent3">
                  <a:lumMod val="0"/>
                  <a:lumOff val="10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effectLst>
            <a:outerShdw blurRad="38100" dist="25400" dir="7200000" algn="tl" rotWithShape="0">
              <a:prstClr val="black">
                <a:alpha val="25000"/>
              </a:prstClr>
            </a:outerShdw>
          </a:effectLst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31" name="Arrow">
            <a:extLst>
              <a:ext uri="{FF2B5EF4-FFF2-40B4-BE49-F238E27FC236}">
                <a16:creationId xmlns:a16="http://schemas.microsoft.com/office/drawing/2014/main" id="{D9A53195-6EBB-49D7-BAD4-786B8F4880C7}"/>
              </a:ext>
            </a:extLst>
          </p:cNvPr>
          <p:cNvSpPr/>
          <p:nvPr/>
        </p:nvSpPr>
        <p:spPr>
          <a:xfrm rot="16200000" flipH="1" flipV="1">
            <a:off x="5778108" y="1593261"/>
            <a:ext cx="2956160" cy="3216674"/>
          </a:xfrm>
          <a:prstGeom prst="circularArrow">
            <a:avLst>
              <a:gd name="adj1" fmla="val 5085"/>
              <a:gd name="adj2" fmla="val 803896"/>
              <a:gd name="adj3" fmla="val 8671970"/>
              <a:gd name="adj4" fmla="val 6428522"/>
              <a:gd name="adj5" fmla="val 6955"/>
            </a:avLst>
          </a:prstGeom>
          <a:gradFill flip="none" rotWithShape="1">
            <a:gsLst>
              <a:gs pos="77000">
                <a:schemeClr val="bg1">
                  <a:lumMod val="95000"/>
                </a:schemeClr>
              </a:gs>
              <a:gs pos="44000">
                <a:schemeClr val="tx1">
                  <a:lumMod val="50000"/>
                  <a:lumOff val="50000"/>
                </a:schemeClr>
              </a:gs>
              <a:gs pos="11000">
                <a:schemeClr val="accent3">
                  <a:lumMod val="0"/>
                  <a:lumOff val="100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  <a:tileRect/>
          </a:gradFill>
          <a:effectLst>
            <a:outerShdw blurRad="38100" dist="25400" dir="6000000" algn="tl" rotWithShape="0">
              <a:prstClr val="black">
                <a:alpha val="25000"/>
              </a:prstClr>
            </a:outerShdw>
          </a:effectLst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23943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3413</TotalTime>
  <Words>650</Words>
  <Application>Microsoft Office PowerPoint</Application>
  <PresentationFormat>Widescreen</PresentationFormat>
  <Paragraphs>78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Open Sans</vt:lpstr>
      <vt:lpstr>Open Sans Extrabold</vt:lpstr>
      <vt:lpstr>Open Sans Semibold</vt:lpstr>
      <vt:lpstr>PT Serif</vt:lpstr>
      <vt:lpstr>Office-tema</vt:lpstr>
      <vt:lpstr>AECORLINK</vt:lpstr>
      <vt:lpstr>ABOUT US</vt:lpstr>
      <vt:lpstr>PROOF OF CONCEPT</vt:lpstr>
      <vt:lpstr>AECORLINK HAS BUILT THE FIRST LARGE-SCALE NETWORK AT SEA</vt:lpstr>
      <vt:lpstr>AECORLINK HAS STARTED ANOTHER LARGE PROJECT IN NORWAY</vt:lpstr>
      <vt:lpstr>COMPANY STRUCTURE </vt:lpstr>
      <vt:lpstr>AECORLINK OFFERS TWO TYPES OF SOLUTIONS</vt:lpstr>
      <vt:lpstr>AECORLINK OFFERS NETWORKING FOR ALL NEEDS</vt:lpstr>
      <vt:lpstr>PowerPoint Presentation</vt:lpstr>
      <vt:lpstr>ORDER PROCESS </vt:lpstr>
      <vt:lpstr>EQUIPMENT WARRANTY  FOR THE VESSELS</vt:lpstr>
      <vt:lpstr>SLA</vt:lpstr>
      <vt:lpstr>CUSTOMER RESPONSIBILITY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Aecorlink</dc:title>
  <dc:creator>robert hahmann</dc:creator>
  <cp:lastModifiedBy>Brad Someone or other</cp:lastModifiedBy>
  <cp:revision>169</cp:revision>
  <dcterms:created xsi:type="dcterms:W3CDTF">2019-09-02T12:04:04Z</dcterms:created>
  <dcterms:modified xsi:type="dcterms:W3CDTF">2019-09-10T17:07:09Z</dcterms:modified>
</cp:coreProperties>
</file>