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1" r:id="rId3"/>
    <p:sldId id="261" r:id="rId4"/>
    <p:sldId id="272" r:id="rId5"/>
    <p:sldId id="264" r:id="rId6"/>
    <p:sldId id="275" r:id="rId7"/>
    <p:sldId id="276" r:id="rId8"/>
    <p:sldId id="268" r:id="rId9"/>
    <p:sldId id="278" r:id="rId10"/>
    <p:sldId id="277" r:id="rId11"/>
    <p:sldId id="279" r:id="rId12"/>
    <p:sldId id="280"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EC234"/>
    <a:srgbClr val="ED7D31"/>
    <a:srgbClr val="78370A"/>
    <a:srgbClr val="AD4F0F"/>
    <a:srgbClr val="111111"/>
    <a:srgbClr val="024974"/>
    <a:srgbClr val="09558C"/>
    <a:srgbClr val="A5CE39"/>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595"/>
  </p:normalViewPr>
  <p:slideViewPr>
    <p:cSldViewPr snapToGrid="0" snapToObjects="1">
      <p:cViewPr varScale="1">
        <p:scale>
          <a:sx n="87" d="100"/>
          <a:sy n="87" d="100"/>
        </p:scale>
        <p:origin x="120" y="6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005C1A-5F65-F440-9737-8896096CA495}"/>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ACAABB7E-922B-B04C-B3F9-A1F84AC96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78968116-7847-DA45-8C39-012D54F6E852}"/>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5" name="Platshållare för sidfot 4">
            <a:extLst>
              <a:ext uri="{FF2B5EF4-FFF2-40B4-BE49-F238E27FC236}">
                <a16:creationId xmlns:a16="http://schemas.microsoft.com/office/drawing/2014/main" id="{60578895-9DF9-2C41-961D-B9F26146BC54}"/>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964FC883-F5A2-FB49-8C22-D97CA114FDF9}"/>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261972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8A72F3-D1A5-3146-85C4-2AE011B4703E}"/>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BCFFE525-D964-FE41-8F53-F0E2E8BE745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F05185AF-CBA8-9144-9C0D-BDBB63FA90F8}"/>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5" name="Platshållare för sidfot 4">
            <a:extLst>
              <a:ext uri="{FF2B5EF4-FFF2-40B4-BE49-F238E27FC236}">
                <a16:creationId xmlns:a16="http://schemas.microsoft.com/office/drawing/2014/main" id="{AD2F1487-7B80-0E48-9E36-97910B0CD45D}"/>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3C446AC2-E31F-8F48-98E1-58805B3805B5}"/>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1135715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FEBF9970-AAB5-104D-A25B-883693971CF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3EDF4FBD-B05C-5D43-A20B-EEC25835EB4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EFF183AD-12F3-4642-84FC-E7A6FCE24669}"/>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5" name="Platshållare för sidfot 4">
            <a:extLst>
              <a:ext uri="{FF2B5EF4-FFF2-40B4-BE49-F238E27FC236}">
                <a16:creationId xmlns:a16="http://schemas.microsoft.com/office/drawing/2014/main" id="{82FF1F64-9E84-964E-BBAE-542ABA620E79}"/>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2D100D90-6C4D-E841-958B-4B752DDA52BF}"/>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238992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13B513-B090-6A4F-B9D1-4A30295800A3}"/>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F79BF650-D0EE-D243-8DE8-9D369D3172A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3BE64BB2-9110-5042-865B-2CE3A68D2693}"/>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5" name="Platshållare för sidfot 4">
            <a:extLst>
              <a:ext uri="{FF2B5EF4-FFF2-40B4-BE49-F238E27FC236}">
                <a16:creationId xmlns:a16="http://schemas.microsoft.com/office/drawing/2014/main" id="{48B43CC6-2065-2947-A206-EDCA63113DBF}"/>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00295147-1E5A-B748-B97D-6502CE9C84B8}"/>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3200400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619AB4-D3D1-B548-9586-BD56DDC231C3}"/>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B05105C0-80F7-CE42-AA29-9F792C08BA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CB8C74CC-F503-2648-857C-953DC952EC24}"/>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5" name="Platshållare för sidfot 4">
            <a:extLst>
              <a:ext uri="{FF2B5EF4-FFF2-40B4-BE49-F238E27FC236}">
                <a16:creationId xmlns:a16="http://schemas.microsoft.com/office/drawing/2014/main" id="{E691118E-011D-564E-AC55-C7123B31AFF7}"/>
              </a:ext>
            </a:extLst>
          </p:cNvPr>
          <p:cNvSpPr>
            <a:spLocks noGrp="1"/>
          </p:cNvSpPr>
          <p:nvPr>
            <p:ph type="ftr" sz="quarter" idx="11"/>
          </p:nvPr>
        </p:nvSpPr>
        <p:spPr/>
        <p:txBody>
          <a:bodyPr/>
          <a:lstStyle/>
          <a:p>
            <a:endParaRPr lang="en-US" dirty="0"/>
          </a:p>
        </p:txBody>
      </p:sp>
      <p:sp>
        <p:nvSpPr>
          <p:cNvPr id="6" name="Platshållare för bildnummer 5">
            <a:extLst>
              <a:ext uri="{FF2B5EF4-FFF2-40B4-BE49-F238E27FC236}">
                <a16:creationId xmlns:a16="http://schemas.microsoft.com/office/drawing/2014/main" id="{36EB6D4A-DAC7-704B-AE2B-7252CA2CBD36}"/>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354692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D1901F-4186-B24D-8CB9-4C9861FAE078}"/>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81E03B71-5DF5-8E4A-8058-30D72BBB346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CE0EEBE8-5078-0245-9DD1-16722B70D9C6}"/>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965DFDDC-3716-1843-90BD-811D3959AE7F}"/>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6" name="Platshållare för sidfot 5">
            <a:extLst>
              <a:ext uri="{FF2B5EF4-FFF2-40B4-BE49-F238E27FC236}">
                <a16:creationId xmlns:a16="http://schemas.microsoft.com/office/drawing/2014/main" id="{6744672E-D9BF-4C45-A3F9-07AA50886A88}"/>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FC7E71DF-CB1B-034D-BE22-01416EA782F2}"/>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970807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E055F9-6D70-A14C-A1A5-1E785BD7FC75}"/>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0CA3B06B-7D06-5940-B2CB-75A185996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9EBB870-E5A6-C947-9218-E753DB8F14B1}"/>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a:extLst>
              <a:ext uri="{FF2B5EF4-FFF2-40B4-BE49-F238E27FC236}">
                <a16:creationId xmlns:a16="http://schemas.microsoft.com/office/drawing/2014/main" id="{B23D5EA2-4CF2-7F47-BAE2-522A9F9DE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3AFF49E-DAED-974A-B78F-C7064B8A057F}"/>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FE24EA9E-B722-7646-BE45-1FE0A9648313}"/>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8" name="Platshållare för sidfot 7">
            <a:extLst>
              <a:ext uri="{FF2B5EF4-FFF2-40B4-BE49-F238E27FC236}">
                <a16:creationId xmlns:a16="http://schemas.microsoft.com/office/drawing/2014/main" id="{D3711764-C0FC-A34F-A2BB-840976D73DB7}"/>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064BD0FD-82D7-6147-92F9-50D4913CC8C0}"/>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29664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4BF63D-0E7F-1C46-90A2-03FB585D369F}"/>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83E98B91-BF92-CC4A-B0A0-C20A20A6FB25}"/>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4" name="Platshållare för sidfot 3">
            <a:extLst>
              <a:ext uri="{FF2B5EF4-FFF2-40B4-BE49-F238E27FC236}">
                <a16:creationId xmlns:a16="http://schemas.microsoft.com/office/drawing/2014/main" id="{5AF075A9-2510-8D47-8451-BEE285939FF3}"/>
              </a:ext>
            </a:extLst>
          </p:cNvPr>
          <p:cNvSpPr>
            <a:spLocks noGrp="1"/>
          </p:cNvSpPr>
          <p:nvPr>
            <p:ph type="ftr" sz="quarter" idx="11"/>
          </p:nvPr>
        </p:nvSpPr>
        <p:spPr/>
        <p:txBody>
          <a:bodyPr/>
          <a:lstStyle/>
          <a:p>
            <a:endParaRPr lang="en-US" dirty="0"/>
          </a:p>
        </p:txBody>
      </p:sp>
      <p:sp>
        <p:nvSpPr>
          <p:cNvPr id="5" name="Platshållare för bildnummer 4">
            <a:extLst>
              <a:ext uri="{FF2B5EF4-FFF2-40B4-BE49-F238E27FC236}">
                <a16:creationId xmlns:a16="http://schemas.microsoft.com/office/drawing/2014/main" id="{37DD3C82-7768-674A-A101-E9204B34E70A}"/>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289795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58ABD38-BE3B-1140-863A-41D2CBAF9044}"/>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3" name="Platshållare för sidfot 2">
            <a:extLst>
              <a:ext uri="{FF2B5EF4-FFF2-40B4-BE49-F238E27FC236}">
                <a16:creationId xmlns:a16="http://schemas.microsoft.com/office/drawing/2014/main" id="{1EC22AE0-C969-E64E-9CE4-FF0442D7891C}"/>
              </a:ext>
            </a:extLst>
          </p:cNvPr>
          <p:cNvSpPr>
            <a:spLocks noGrp="1"/>
          </p:cNvSpPr>
          <p:nvPr>
            <p:ph type="ftr" sz="quarter" idx="11"/>
          </p:nvPr>
        </p:nvSpPr>
        <p:spPr/>
        <p:txBody>
          <a:bodyPr/>
          <a:lstStyle/>
          <a:p>
            <a:endParaRPr lang="en-US" dirty="0"/>
          </a:p>
        </p:txBody>
      </p:sp>
      <p:sp>
        <p:nvSpPr>
          <p:cNvPr id="4" name="Platshållare för bildnummer 3">
            <a:extLst>
              <a:ext uri="{FF2B5EF4-FFF2-40B4-BE49-F238E27FC236}">
                <a16:creationId xmlns:a16="http://schemas.microsoft.com/office/drawing/2014/main" id="{539FD778-923B-724B-ACC9-4E6F0B98D61B}"/>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3231252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7BFA42-FD67-EE40-8265-0CBE5C29807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C20187A2-D0EC-9D40-8C4B-848C86CA3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a:extLst>
              <a:ext uri="{FF2B5EF4-FFF2-40B4-BE49-F238E27FC236}">
                <a16:creationId xmlns:a16="http://schemas.microsoft.com/office/drawing/2014/main" id="{91FE7226-6625-A942-828D-A45C12FF1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DCE883A-D8B5-D940-B3D9-CCF2D3B542C6}"/>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6" name="Platshållare för sidfot 5">
            <a:extLst>
              <a:ext uri="{FF2B5EF4-FFF2-40B4-BE49-F238E27FC236}">
                <a16:creationId xmlns:a16="http://schemas.microsoft.com/office/drawing/2014/main" id="{300943FB-409C-024A-8EDD-7AEFAD6635E4}"/>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BBEEB606-BCD4-EA4A-9AD4-047E76632A21}"/>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28841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A0F963-6BAE-9646-9E93-31EEF829240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bild 2">
            <a:extLst>
              <a:ext uri="{FF2B5EF4-FFF2-40B4-BE49-F238E27FC236}">
                <a16:creationId xmlns:a16="http://schemas.microsoft.com/office/drawing/2014/main" id="{E6DBEA94-CB34-0241-94D3-0162A88A1F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Platshållare för text 3">
            <a:extLst>
              <a:ext uri="{FF2B5EF4-FFF2-40B4-BE49-F238E27FC236}">
                <a16:creationId xmlns:a16="http://schemas.microsoft.com/office/drawing/2014/main" id="{47FB4EBB-F7B9-0C4C-9706-870FAA9E4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5DA6277-EFD9-1048-9C96-844DE44053A5}"/>
              </a:ext>
            </a:extLst>
          </p:cNvPr>
          <p:cNvSpPr>
            <a:spLocks noGrp="1"/>
          </p:cNvSpPr>
          <p:nvPr>
            <p:ph type="dt" sz="half" idx="10"/>
          </p:nvPr>
        </p:nvSpPr>
        <p:spPr/>
        <p:txBody>
          <a:bodyPr/>
          <a:lstStyle/>
          <a:p>
            <a:fld id="{B5D93A31-7C24-6A4F-BC19-311ACCC12C95}" type="datetimeFigureOut">
              <a:rPr lang="en-US" smtClean="0"/>
              <a:t>9/24/2019</a:t>
            </a:fld>
            <a:endParaRPr lang="en-US" dirty="0"/>
          </a:p>
        </p:txBody>
      </p:sp>
      <p:sp>
        <p:nvSpPr>
          <p:cNvPr id="6" name="Platshållare för sidfot 5">
            <a:extLst>
              <a:ext uri="{FF2B5EF4-FFF2-40B4-BE49-F238E27FC236}">
                <a16:creationId xmlns:a16="http://schemas.microsoft.com/office/drawing/2014/main" id="{E19762E3-FC1B-624B-B9F6-1CA2C3E62B19}"/>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390AA34B-B6E2-7347-8741-8F21B40164D9}"/>
              </a:ext>
            </a:extLst>
          </p:cNvPr>
          <p:cNvSpPr>
            <a:spLocks noGrp="1"/>
          </p:cNvSpPr>
          <p:nvPr>
            <p:ph type="sldNum" sz="quarter" idx="12"/>
          </p:nvPr>
        </p:nvSpPr>
        <p:spPr/>
        <p:txBody>
          <a:bodyPr/>
          <a:lstStyle/>
          <a:p>
            <a:fld id="{DFA3BD0E-3AB1-8241-BCC0-966B554E9B63}" type="slidenum">
              <a:rPr lang="en-US" smtClean="0"/>
              <a:t>‹#›</a:t>
            </a:fld>
            <a:endParaRPr lang="en-US" dirty="0"/>
          </a:p>
        </p:txBody>
      </p:sp>
    </p:spTree>
    <p:extLst>
      <p:ext uri="{BB962C8B-B14F-4D97-AF65-F5344CB8AC3E}">
        <p14:creationId xmlns:p14="http://schemas.microsoft.com/office/powerpoint/2010/main" val="258241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7B162AF-D83D-D645-9D33-F254B7B56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3E0FA1DF-04D8-7946-BE38-E13378084E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613AFF43-CEAD-B547-BC42-8CEBB4205A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93A31-7C24-6A4F-BC19-311ACCC12C95}" type="datetimeFigureOut">
              <a:rPr lang="en-US" smtClean="0"/>
              <a:t>9/24/2019</a:t>
            </a:fld>
            <a:endParaRPr lang="en-US" dirty="0"/>
          </a:p>
        </p:txBody>
      </p:sp>
      <p:sp>
        <p:nvSpPr>
          <p:cNvPr id="5" name="Platshållare för sidfot 4">
            <a:extLst>
              <a:ext uri="{FF2B5EF4-FFF2-40B4-BE49-F238E27FC236}">
                <a16:creationId xmlns:a16="http://schemas.microsoft.com/office/drawing/2014/main" id="{0AF5D19D-09A6-4F47-AAB1-3026C4A51F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Platshållare för bildnummer 5">
            <a:extLst>
              <a:ext uri="{FF2B5EF4-FFF2-40B4-BE49-F238E27FC236}">
                <a16:creationId xmlns:a16="http://schemas.microsoft.com/office/drawing/2014/main" id="{93D275DD-D7A1-364E-9FD0-F97FEDAAF2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3BD0E-3AB1-8241-BCC0-966B554E9B63}" type="slidenum">
              <a:rPr lang="en-US" smtClean="0"/>
              <a:t>‹#›</a:t>
            </a:fld>
            <a:endParaRPr lang="en-US" dirty="0"/>
          </a:p>
        </p:txBody>
      </p:sp>
    </p:spTree>
    <p:extLst>
      <p:ext uri="{BB962C8B-B14F-4D97-AF65-F5344CB8AC3E}">
        <p14:creationId xmlns:p14="http://schemas.microsoft.com/office/powerpoint/2010/main" val="2719281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18.jp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hidden="1">
            <a:extLst>
              <a:ext uri="{FF2B5EF4-FFF2-40B4-BE49-F238E27FC236}">
                <a16:creationId xmlns:a16="http://schemas.microsoft.com/office/drawing/2014/main" id="{5CDFAC34-013E-4E7F-9B68-54E5361DD2C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12192000" cy="6858001"/>
          </a:xfrm>
          <a:prstGeom prst="rect">
            <a:avLst/>
          </a:prstGeom>
        </p:spPr>
      </p:pic>
      <p:sp>
        <p:nvSpPr>
          <p:cNvPr id="17" name="Tint" hidden="1">
            <a:extLst>
              <a:ext uri="{FF2B5EF4-FFF2-40B4-BE49-F238E27FC236}">
                <a16:creationId xmlns:a16="http://schemas.microsoft.com/office/drawing/2014/main" id="{99A3D034-4425-46CE-B733-D3C8EB88C0C1}"/>
              </a:ext>
            </a:extLst>
          </p:cNvPr>
          <p:cNvSpPr/>
          <p:nvPr/>
        </p:nvSpPr>
        <p:spPr>
          <a:xfrm>
            <a:off x="1" y="0"/>
            <a:ext cx="12191998" cy="6562038"/>
          </a:xfrm>
          <a:prstGeom prst="rect">
            <a:avLst/>
          </a:prstGeom>
          <a:solidFill>
            <a:srgbClr val="111111">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Triangle" hidden="1">
            <a:extLst>
              <a:ext uri="{FF2B5EF4-FFF2-40B4-BE49-F238E27FC236}">
                <a16:creationId xmlns:a16="http://schemas.microsoft.com/office/drawing/2014/main" id="{E52C7145-1A19-4A00-BFF0-83E714B36A5E}"/>
              </a:ext>
            </a:extLst>
          </p:cNvPr>
          <p:cNvSpPr/>
          <p:nvPr/>
        </p:nvSpPr>
        <p:spPr>
          <a:xfrm rot="5400000">
            <a:off x="-225639" y="4551215"/>
            <a:ext cx="2244427" cy="1793148"/>
          </a:xfrm>
          <a:custGeom>
            <a:avLst/>
            <a:gdLst>
              <a:gd name="connsiteX0" fmla="*/ 0 w 1481041"/>
              <a:gd name="connsiteY0" fmla="*/ 0 h 1793148"/>
              <a:gd name="connsiteX1" fmla="*/ 397 w 1481041"/>
              <a:gd name="connsiteY1" fmla="*/ 0 h 1793148"/>
              <a:gd name="connsiteX2" fmla="*/ 1481041 w 1481041"/>
              <a:gd name="connsiteY2" fmla="*/ 1776747 h 1793148"/>
              <a:gd name="connsiteX3" fmla="*/ 1481041 w 1481041"/>
              <a:gd name="connsiteY3" fmla="*/ 1793148 h 1793148"/>
              <a:gd name="connsiteX4" fmla="*/ 0 w 1481041"/>
              <a:gd name="connsiteY4" fmla="*/ 1793148 h 179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041" h="1793148">
                <a:moveTo>
                  <a:pt x="0" y="0"/>
                </a:moveTo>
                <a:lnTo>
                  <a:pt x="397" y="0"/>
                </a:lnTo>
                <a:lnTo>
                  <a:pt x="1481041" y="1776747"/>
                </a:lnTo>
                <a:lnTo>
                  <a:pt x="1481041" y="1793148"/>
                </a:lnTo>
                <a:lnTo>
                  <a:pt x="0" y="179314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9" name="Background Photo">
            <a:extLst>
              <a:ext uri="{FF2B5EF4-FFF2-40B4-BE49-F238E27FC236}">
                <a16:creationId xmlns:a16="http://schemas.microsoft.com/office/drawing/2014/main" id="{E5CD21F0-E45F-4997-BF14-62538ED19A7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 y="0"/>
            <a:ext cx="12192000" cy="6858001"/>
          </a:xfrm>
          <a:prstGeom prst="rect">
            <a:avLst/>
          </a:prstGeom>
        </p:spPr>
      </p:pic>
      <p:sp>
        <p:nvSpPr>
          <p:cNvPr id="20" name="Bottom Border">
            <a:extLst>
              <a:ext uri="{FF2B5EF4-FFF2-40B4-BE49-F238E27FC236}">
                <a16:creationId xmlns:a16="http://schemas.microsoft.com/office/drawing/2014/main" id="{BE2C018A-3B58-48A1-87C3-202FF7F9E424}"/>
              </a:ext>
            </a:extLst>
          </p:cNvPr>
          <p:cNvSpPr/>
          <p:nvPr/>
        </p:nvSpPr>
        <p:spPr>
          <a:xfrm>
            <a:off x="-10" y="6569239"/>
            <a:ext cx="12192000" cy="28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Bottom Border 2">
            <a:extLst>
              <a:ext uri="{FF2B5EF4-FFF2-40B4-BE49-F238E27FC236}">
                <a16:creationId xmlns:a16="http://schemas.microsoft.com/office/drawing/2014/main" id="{5ED5244E-017D-4C44-97F2-BAF145888693}"/>
              </a:ext>
            </a:extLst>
          </p:cNvPr>
          <p:cNvSpPr/>
          <p:nvPr/>
        </p:nvSpPr>
        <p:spPr>
          <a:xfrm flipH="1" flipV="1">
            <a:off x="3635556" y="6570001"/>
            <a:ext cx="8556434" cy="295200"/>
          </a:xfrm>
          <a:custGeom>
            <a:avLst/>
            <a:gdLst>
              <a:gd name="connsiteX0" fmla="*/ 0 w 6096000"/>
              <a:gd name="connsiteY0" fmla="*/ 0 h 1375796"/>
              <a:gd name="connsiteX1" fmla="*/ 4732789 w 6096000"/>
              <a:gd name="connsiteY1" fmla="*/ 0 h 1375796"/>
              <a:gd name="connsiteX2" fmla="*/ 6096000 w 6096000"/>
              <a:gd name="connsiteY2" fmla="*/ 1363212 h 1375796"/>
              <a:gd name="connsiteX3" fmla="*/ 6096000 w 6096000"/>
              <a:gd name="connsiteY3" fmla="*/ 1375796 h 1375796"/>
              <a:gd name="connsiteX4" fmla="*/ 0 w 6096000"/>
              <a:gd name="connsiteY4" fmla="*/ 1375796 h 1375796"/>
              <a:gd name="connsiteX0" fmla="*/ 0 w 6096000"/>
              <a:gd name="connsiteY0" fmla="*/ 0 h 1375796"/>
              <a:gd name="connsiteX1" fmla="*/ 5792395 w 6096000"/>
              <a:gd name="connsiteY1" fmla="*/ 37468 h 1375796"/>
              <a:gd name="connsiteX2" fmla="*/ 6096000 w 6096000"/>
              <a:gd name="connsiteY2" fmla="*/ 1363212 h 1375796"/>
              <a:gd name="connsiteX3" fmla="*/ 6096000 w 6096000"/>
              <a:gd name="connsiteY3" fmla="*/ 1375796 h 1375796"/>
              <a:gd name="connsiteX4" fmla="*/ 0 w 6096000"/>
              <a:gd name="connsiteY4" fmla="*/ 1375796 h 1375796"/>
              <a:gd name="connsiteX5" fmla="*/ 0 w 6096000"/>
              <a:gd name="connsiteY5" fmla="*/ 0 h 13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1375796">
                <a:moveTo>
                  <a:pt x="0" y="0"/>
                </a:moveTo>
                <a:lnTo>
                  <a:pt x="5792395" y="37468"/>
                </a:lnTo>
                <a:lnTo>
                  <a:pt x="6096000" y="1363212"/>
                </a:lnTo>
                <a:lnTo>
                  <a:pt x="6096000" y="1375796"/>
                </a:lnTo>
                <a:lnTo>
                  <a:pt x="0" y="1375796"/>
                </a:lnTo>
                <a:lnTo>
                  <a:pt x="0" y="0"/>
                </a:lnTo>
                <a:close/>
              </a:path>
            </a:pathLst>
          </a:custGeom>
          <a:solidFill>
            <a:srgbClr val="A5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Tint">
            <a:extLst>
              <a:ext uri="{FF2B5EF4-FFF2-40B4-BE49-F238E27FC236}">
                <a16:creationId xmlns:a16="http://schemas.microsoft.com/office/drawing/2014/main" id="{740A66C4-C4B8-4C41-A85C-D0CA27453FD1}"/>
              </a:ext>
            </a:extLst>
          </p:cNvPr>
          <p:cNvSpPr/>
          <p:nvPr/>
        </p:nvSpPr>
        <p:spPr>
          <a:xfrm>
            <a:off x="-9" y="4325575"/>
            <a:ext cx="12191998" cy="2236464"/>
          </a:xfrm>
          <a:prstGeom prst="rect">
            <a:avLst/>
          </a:prstGeom>
          <a:solidFill>
            <a:srgbClr val="111111">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itle Backbground">
            <a:extLst>
              <a:ext uri="{FF2B5EF4-FFF2-40B4-BE49-F238E27FC236}">
                <a16:creationId xmlns:a16="http://schemas.microsoft.com/office/drawing/2014/main" id="{F4756593-8C86-4D6D-8390-0828D1862C36}"/>
              </a:ext>
            </a:extLst>
          </p:cNvPr>
          <p:cNvSpPr/>
          <p:nvPr/>
        </p:nvSpPr>
        <p:spPr>
          <a:xfrm>
            <a:off x="-9" y="2695493"/>
            <a:ext cx="6264819" cy="1630081"/>
          </a:xfrm>
          <a:custGeom>
            <a:avLst/>
            <a:gdLst>
              <a:gd name="connsiteX0" fmla="*/ 0 w 6096000"/>
              <a:gd name="connsiteY0" fmla="*/ 0 h 1375796"/>
              <a:gd name="connsiteX1" fmla="*/ 4732789 w 6096000"/>
              <a:gd name="connsiteY1" fmla="*/ 0 h 1375796"/>
              <a:gd name="connsiteX2" fmla="*/ 6096000 w 6096000"/>
              <a:gd name="connsiteY2" fmla="*/ 1363212 h 1375796"/>
              <a:gd name="connsiteX3" fmla="*/ 6096000 w 6096000"/>
              <a:gd name="connsiteY3" fmla="*/ 1375796 h 1375796"/>
              <a:gd name="connsiteX4" fmla="*/ 0 w 6096000"/>
              <a:gd name="connsiteY4" fmla="*/ 1375796 h 1375796"/>
              <a:gd name="connsiteX0" fmla="*/ 0 w 6096000"/>
              <a:gd name="connsiteY0" fmla="*/ 0 h 1375796"/>
              <a:gd name="connsiteX1" fmla="*/ 4941689 w 6096000"/>
              <a:gd name="connsiteY1" fmla="*/ 0 h 1375796"/>
              <a:gd name="connsiteX2" fmla="*/ 6096000 w 6096000"/>
              <a:gd name="connsiteY2" fmla="*/ 1363212 h 1375796"/>
              <a:gd name="connsiteX3" fmla="*/ 6096000 w 6096000"/>
              <a:gd name="connsiteY3" fmla="*/ 1375796 h 1375796"/>
              <a:gd name="connsiteX4" fmla="*/ 0 w 6096000"/>
              <a:gd name="connsiteY4" fmla="*/ 1375796 h 1375796"/>
              <a:gd name="connsiteX5" fmla="*/ 0 w 6096000"/>
              <a:gd name="connsiteY5" fmla="*/ 0 h 13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1375796">
                <a:moveTo>
                  <a:pt x="0" y="0"/>
                </a:moveTo>
                <a:lnTo>
                  <a:pt x="4941689" y="0"/>
                </a:lnTo>
                <a:lnTo>
                  <a:pt x="6096000" y="1363212"/>
                </a:lnTo>
                <a:lnTo>
                  <a:pt x="6096000" y="1375796"/>
                </a:lnTo>
                <a:lnTo>
                  <a:pt x="0" y="1375796"/>
                </a:lnTo>
                <a:lnTo>
                  <a:pt x="0" y="0"/>
                </a:lnTo>
                <a:close/>
              </a:path>
            </a:pathLst>
          </a:custGeom>
          <a:solidFill>
            <a:srgbClr val="007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Triangle">
            <a:extLst>
              <a:ext uri="{FF2B5EF4-FFF2-40B4-BE49-F238E27FC236}">
                <a16:creationId xmlns:a16="http://schemas.microsoft.com/office/drawing/2014/main" id="{4665FB0A-9D44-423D-8AF6-FA3D80871A20}"/>
              </a:ext>
            </a:extLst>
          </p:cNvPr>
          <p:cNvSpPr/>
          <p:nvPr/>
        </p:nvSpPr>
        <p:spPr>
          <a:xfrm rot="5400000">
            <a:off x="-225649" y="4551216"/>
            <a:ext cx="2244427" cy="1793148"/>
          </a:xfrm>
          <a:custGeom>
            <a:avLst/>
            <a:gdLst>
              <a:gd name="connsiteX0" fmla="*/ 0 w 1481041"/>
              <a:gd name="connsiteY0" fmla="*/ 0 h 1793148"/>
              <a:gd name="connsiteX1" fmla="*/ 397 w 1481041"/>
              <a:gd name="connsiteY1" fmla="*/ 0 h 1793148"/>
              <a:gd name="connsiteX2" fmla="*/ 1481041 w 1481041"/>
              <a:gd name="connsiteY2" fmla="*/ 1776747 h 1793148"/>
              <a:gd name="connsiteX3" fmla="*/ 1481041 w 1481041"/>
              <a:gd name="connsiteY3" fmla="*/ 1793148 h 1793148"/>
              <a:gd name="connsiteX4" fmla="*/ 0 w 1481041"/>
              <a:gd name="connsiteY4" fmla="*/ 1793148 h 179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041" h="1793148">
                <a:moveTo>
                  <a:pt x="0" y="0"/>
                </a:moveTo>
                <a:lnTo>
                  <a:pt x="397" y="0"/>
                </a:lnTo>
                <a:lnTo>
                  <a:pt x="1481041" y="1776747"/>
                </a:lnTo>
                <a:lnTo>
                  <a:pt x="1481041" y="1793148"/>
                </a:lnTo>
                <a:lnTo>
                  <a:pt x="0" y="179314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6" name="Subtitle">
            <a:extLst>
              <a:ext uri="{FF2B5EF4-FFF2-40B4-BE49-F238E27FC236}">
                <a16:creationId xmlns:a16="http://schemas.microsoft.com/office/drawing/2014/main" id="{24F510D9-8967-4099-AD4A-F1BB72F5A4A1}"/>
              </a:ext>
            </a:extLst>
          </p:cNvPr>
          <p:cNvSpPr>
            <a:spLocks noGrp="1"/>
          </p:cNvSpPr>
          <p:nvPr>
            <p:ph type="subTitle" idx="1"/>
          </p:nvPr>
        </p:nvSpPr>
        <p:spPr>
          <a:xfrm>
            <a:off x="436746" y="3606222"/>
            <a:ext cx="5038627" cy="382473"/>
          </a:xfrm>
        </p:spPr>
        <p:txBody>
          <a:bodyPr anchor="b">
            <a:normAutofit fontScale="85000" lnSpcReduction="10000"/>
          </a:bodyPr>
          <a:lstStyle/>
          <a:p>
            <a:pPr algn="l"/>
            <a:r>
              <a:rPr lang="en-U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YOUR BROADBAND PROVIDER AT SEA </a:t>
            </a:r>
          </a:p>
        </p:txBody>
      </p:sp>
      <p:sp>
        <p:nvSpPr>
          <p:cNvPr id="27" name="Title Aecorlink">
            <a:extLst>
              <a:ext uri="{FF2B5EF4-FFF2-40B4-BE49-F238E27FC236}">
                <a16:creationId xmlns:a16="http://schemas.microsoft.com/office/drawing/2014/main" id="{89D75B3D-67B2-475C-A6EC-0077AFF9C98F}"/>
              </a:ext>
            </a:extLst>
          </p:cNvPr>
          <p:cNvSpPr>
            <a:spLocks noGrp="1"/>
          </p:cNvSpPr>
          <p:nvPr>
            <p:ph type="ctrTitle"/>
          </p:nvPr>
        </p:nvSpPr>
        <p:spPr>
          <a:xfrm>
            <a:off x="436746" y="2996661"/>
            <a:ext cx="3904215" cy="576134"/>
          </a:xfrm>
        </p:spPr>
        <p:txBody>
          <a:bodyPr anchor="t">
            <a:noAutofit/>
          </a:bodyPr>
          <a:lstStyle/>
          <a:p>
            <a:pPr algn="l"/>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AECORLINK</a:t>
            </a:r>
            <a:endParaRPr lang="en-US" sz="44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Header Border">
            <a:extLst>
              <a:ext uri="{FF2B5EF4-FFF2-40B4-BE49-F238E27FC236}">
                <a16:creationId xmlns:a16="http://schemas.microsoft.com/office/drawing/2014/main" id="{261FCCA8-C122-4496-8CFC-008843B51B11}"/>
              </a:ext>
            </a:extLst>
          </p:cNvPr>
          <p:cNvSpPr/>
          <p:nvPr/>
        </p:nvSpPr>
        <p:spPr>
          <a:xfrm flipH="1" flipV="1">
            <a:off x="-45857" y="38529"/>
            <a:ext cx="12224921" cy="1417430"/>
          </a:xfrm>
          <a:custGeom>
            <a:avLst/>
            <a:gdLst>
              <a:gd name="connsiteX0" fmla="*/ 12192000 w 12192000"/>
              <a:gd name="connsiteY0" fmla="*/ 1630081 h 1630081"/>
              <a:gd name="connsiteX1" fmla="*/ 4345904 w 12192000"/>
              <a:gd name="connsiteY1" fmla="*/ 1630081 h 1630081"/>
              <a:gd name="connsiteX2" fmla="*/ 1 w 12192000"/>
              <a:gd name="connsiteY2" fmla="*/ 1630081 h 1630081"/>
              <a:gd name="connsiteX3" fmla="*/ 0 w 12192000"/>
              <a:gd name="connsiteY3" fmla="*/ 1630081 h 1630081"/>
              <a:gd name="connsiteX4" fmla="*/ 0 w 12192000"/>
              <a:gd name="connsiteY4" fmla="*/ 0 h 1630081"/>
              <a:gd name="connsiteX5" fmla="*/ 3159626 w 12192000"/>
              <a:gd name="connsiteY5" fmla="*/ 0 h 1630081"/>
              <a:gd name="connsiteX6" fmla="*/ 4070699 w 12192000"/>
              <a:gd name="connsiteY6" fmla="*/ 1240467 h 1630081"/>
              <a:gd name="connsiteX7" fmla="*/ 12192000 w 12192000"/>
              <a:gd name="connsiteY7" fmla="*/ 1240467 h 1630081"/>
              <a:gd name="connsiteX0" fmla="*/ 12202633 w 12202633"/>
              <a:gd name="connsiteY0" fmla="*/ 1630081 h 1630081"/>
              <a:gd name="connsiteX1" fmla="*/ 4356537 w 12202633"/>
              <a:gd name="connsiteY1" fmla="*/ 1630081 h 1630081"/>
              <a:gd name="connsiteX2" fmla="*/ 10634 w 12202633"/>
              <a:gd name="connsiteY2" fmla="*/ 1630081 h 1630081"/>
              <a:gd name="connsiteX3" fmla="*/ 10633 w 12202633"/>
              <a:gd name="connsiteY3" fmla="*/ 1630081 h 1630081"/>
              <a:gd name="connsiteX4" fmla="*/ 0 w 12202633"/>
              <a:gd name="connsiteY4" fmla="*/ 116958 h 1630081"/>
              <a:gd name="connsiteX5" fmla="*/ 3170259 w 12202633"/>
              <a:gd name="connsiteY5" fmla="*/ 0 h 1630081"/>
              <a:gd name="connsiteX6" fmla="*/ 4081332 w 12202633"/>
              <a:gd name="connsiteY6" fmla="*/ 1240467 h 1630081"/>
              <a:gd name="connsiteX7" fmla="*/ 12202633 w 12202633"/>
              <a:gd name="connsiteY7" fmla="*/ 1240467 h 1630081"/>
              <a:gd name="connsiteX8" fmla="*/ 12202633 w 12202633"/>
              <a:gd name="connsiteY8" fmla="*/ 1630081 h 1630081"/>
              <a:gd name="connsiteX0" fmla="*/ 12202633 w 12202633"/>
              <a:gd name="connsiteY0" fmla="*/ 1545021 h 1545021"/>
              <a:gd name="connsiteX1" fmla="*/ 4356537 w 12202633"/>
              <a:gd name="connsiteY1" fmla="*/ 1545021 h 1545021"/>
              <a:gd name="connsiteX2" fmla="*/ 10634 w 12202633"/>
              <a:gd name="connsiteY2" fmla="*/ 1545021 h 1545021"/>
              <a:gd name="connsiteX3" fmla="*/ 10633 w 12202633"/>
              <a:gd name="connsiteY3" fmla="*/ 1545021 h 1545021"/>
              <a:gd name="connsiteX4" fmla="*/ 0 w 12202633"/>
              <a:gd name="connsiteY4" fmla="*/ 31898 h 1545021"/>
              <a:gd name="connsiteX5" fmla="*/ 3180891 w 12202633"/>
              <a:gd name="connsiteY5" fmla="*/ 0 h 1545021"/>
              <a:gd name="connsiteX6" fmla="*/ 4081332 w 12202633"/>
              <a:gd name="connsiteY6" fmla="*/ 1155407 h 1545021"/>
              <a:gd name="connsiteX7" fmla="*/ 12202633 w 12202633"/>
              <a:gd name="connsiteY7" fmla="*/ 1155407 h 1545021"/>
              <a:gd name="connsiteX8" fmla="*/ 12202633 w 12202633"/>
              <a:gd name="connsiteY8" fmla="*/ 1545021 h 1545021"/>
              <a:gd name="connsiteX0" fmla="*/ 12202633 w 12202633"/>
              <a:gd name="connsiteY0" fmla="*/ 1513123 h 1513123"/>
              <a:gd name="connsiteX1" fmla="*/ 4356537 w 12202633"/>
              <a:gd name="connsiteY1" fmla="*/ 1513123 h 1513123"/>
              <a:gd name="connsiteX2" fmla="*/ 10634 w 12202633"/>
              <a:gd name="connsiteY2" fmla="*/ 1513123 h 1513123"/>
              <a:gd name="connsiteX3" fmla="*/ 10633 w 12202633"/>
              <a:gd name="connsiteY3" fmla="*/ 1513123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10634 w 12202633"/>
              <a:gd name="connsiteY2" fmla="*/ 1513123 h 1513123"/>
              <a:gd name="connsiteX3" fmla="*/ 10633 w 12202633"/>
              <a:gd name="connsiteY3" fmla="*/ 1513123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10634 w 12202633"/>
              <a:gd name="connsiteY2" fmla="*/ 1513123 h 1513123"/>
              <a:gd name="connsiteX3" fmla="*/ 21265 w 12202633"/>
              <a:gd name="connsiteY3" fmla="*/ 1321737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2 w 12202633"/>
              <a:gd name="connsiteY2" fmla="*/ 1438695 h 1513123"/>
              <a:gd name="connsiteX3" fmla="*/ 21265 w 12202633"/>
              <a:gd name="connsiteY3" fmla="*/ 1321737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31899 w 12202633"/>
              <a:gd name="connsiteY2" fmla="*/ 1438695 h 1513123"/>
              <a:gd name="connsiteX3" fmla="*/ 21265 w 12202633"/>
              <a:gd name="connsiteY3" fmla="*/ 1321737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31899 w 12202633"/>
              <a:gd name="connsiteY2" fmla="*/ 1417430 h 1513123"/>
              <a:gd name="connsiteX3" fmla="*/ 21265 w 12202633"/>
              <a:gd name="connsiteY3" fmla="*/ 1321737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23898 w 12223898"/>
              <a:gd name="connsiteY0" fmla="*/ 1417430 h 1417430"/>
              <a:gd name="connsiteX1" fmla="*/ 4377802 w 12223898"/>
              <a:gd name="connsiteY1" fmla="*/ 1417430 h 1417430"/>
              <a:gd name="connsiteX2" fmla="*/ 31899 w 12223898"/>
              <a:gd name="connsiteY2" fmla="*/ 1417430 h 1417430"/>
              <a:gd name="connsiteX3" fmla="*/ 21265 w 12223898"/>
              <a:gd name="connsiteY3" fmla="*/ 1321737 h 1417430"/>
              <a:gd name="connsiteX4" fmla="*/ 0 w 12223898"/>
              <a:gd name="connsiteY4" fmla="*/ 0 h 1417430"/>
              <a:gd name="connsiteX5" fmla="*/ 3191524 w 12223898"/>
              <a:gd name="connsiteY5" fmla="*/ 10632 h 1417430"/>
              <a:gd name="connsiteX6" fmla="*/ 4081332 w 12223898"/>
              <a:gd name="connsiteY6" fmla="*/ 1123509 h 1417430"/>
              <a:gd name="connsiteX7" fmla="*/ 12202633 w 12223898"/>
              <a:gd name="connsiteY7" fmla="*/ 1123509 h 1417430"/>
              <a:gd name="connsiteX8" fmla="*/ 12223898 w 12223898"/>
              <a:gd name="connsiteY8" fmla="*/ 1417430 h 1417430"/>
              <a:gd name="connsiteX0" fmla="*/ 12224921 w 12224921"/>
              <a:gd name="connsiteY0" fmla="*/ 1417430 h 1417430"/>
              <a:gd name="connsiteX1" fmla="*/ 4378825 w 12224921"/>
              <a:gd name="connsiteY1" fmla="*/ 1417430 h 1417430"/>
              <a:gd name="connsiteX2" fmla="*/ 32922 w 12224921"/>
              <a:gd name="connsiteY2" fmla="*/ 1417430 h 1417430"/>
              <a:gd name="connsiteX3" fmla="*/ 1023 w 12224921"/>
              <a:gd name="connsiteY3" fmla="*/ 1343002 h 1417430"/>
              <a:gd name="connsiteX4" fmla="*/ 1023 w 12224921"/>
              <a:gd name="connsiteY4" fmla="*/ 0 h 1417430"/>
              <a:gd name="connsiteX5" fmla="*/ 3192547 w 12224921"/>
              <a:gd name="connsiteY5" fmla="*/ 10632 h 1417430"/>
              <a:gd name="connsiteX6" fmla="*/ 4082355 w 12224921"/>
              <a:gd name="connsiteY6" fmla="*/ 1123509 h 1417430"/>
              <a:gd name="connsiteX7" fmla="*/ 12203656 w 12224921"/>
              <a:gd name="connsiteY7" fmla="*/ 1123509 h 1417430"/>
              <a:gd name="connsiteX8" fmla="*/ 12224921 w 12224921"/>
              <a:gd name="connsiteY8" fmla="*/ 1417430 h 1417430"/>
              <a:gd name="connsiteX0" fmla="*/ 12224921 w 12224921"/>
              <a:gd name="connsiteY0" fmla="*/ 1417430 h 1417430"/>
              <a:gd name="connsiteX1" fmla="*/ 4378825 w 12224921"/>
              <a:gd name="connsiteY1" fmla="*/ 1417430 h 1417430"/>
              <a:gd name="connsiteX2" fmla="*/ 32922 w 12224921"/>
              <a:gd name="connsiteY2" fmla="*/ 1417430 h 1417430"/>
              <a:gd name="connsiteX3" fmla="*/ 1023 w 12224921"/>
              <a:gd name="connsiteY3" fmla="*/ 1343002 h 1417430"/>
              <a:gd name="connsiteX4" fmla="*/ 1023 w 12224921"/>
              <a:gd name="connsiteY4" fmla="*/ 0 h 1417430"/>
              <a:gd name="connsiteX5" fmla="*/ 3192547 w 12224921"/>
              <a:gd name="connsiteY5" fmla="*/ 10632 h 1417430"/>
              <a:gd name="connsiteX6" fmla="*/ 4082355 w 12224921"/>
              <a:gd name="connsiteY6" fmla="*/ 1123509 h 1417430"/>
              <a:gd name="connsiteX7" fmla="*/ 12203656 w 12224921"/>
              <a:gd name="connsiteY7" fmla="*/ 1123509 h 1417430"/>
              <a:gd name="connsiteX8" fmla="*/ 12224921 w 12224921"/>
              <a:gd name="connsiteY8" fmla="*/ 1417430 h 1417430"/>
              <a:gd name="connsiteX0" fmla="*/ 12224921 w 12224921"/>
              <a:gd name="connsiteY0" fmla="*/ 1417430 h 1417430"/>
              <a:gd name="connsiteX1" fmla="*/ 4378825 w 12224921"/>
              <a:gd name="connsiteY1" fmla="*/ 1417430 h 1417430"/>
              <a:gd name="connsiteX2" fmla="*/ 10800 w 12224921"/>
              <a:gd name="connsiteY2" fmla="*/ 1417430 h 1417430"/>
              <a:gd name="connsiteX3" fmla="*/ 1023 w 12224921"/>
              <a:gd name="connsiteY3" fmla="*/ 1343002 h 1417430"/>
              <a:gd name="connsiteX4" fmla="*/ 1023 w 12224921"/>
              <a:gd name="connsiteY4" fmla="*/ 0 h 1417430"/>
              <a:gd name="connsiteX5" fmla="*/ 3192547 w 12224921"/>
              <a:gd name="connsiteY5" fmla="*/ 10632 h 1417430"/>
              <a:gd name="connsiteX6" fmla="*/ 4082355 w 12224921"/>
              <a:gd name="connsiteY6" fmla="*/ 1123509 h 1417430"/>
              <a:gd name="connsiteX7" fmla="*/ 12203656 w 12224921"/>
              <a:gd name="connsiteY7" fmla="*/ 1123509 h 1417430"/>
              <a:gd name="connsiteX8" fmla="*/ 12224921 w 12224921"/>
              <a:gd name="connsiteY8" fmla="*/ 1417430 h 14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24921" h="1417430">
                <a:moveTo>
                  <a:pt x="12224921" y="1417430"/>
                </a:moveTo>
                <a:lnTo>
                  <a:pt x="4378825" y="1417430"/>
                </a:lnTo>
                <a:lnTo>
                  <a:pt x="10800" y="1417430"/>
                </a:lnTo>
                <a:lnTo>
                  <a:pt x="1023" y="1343002"/>
                </a:lnTo>
                <a:cubicBezTo>
                  <a:pt x="-2521" y="838628"/>
                  <a:pt x="4567" y="504374"/>
                  <a:pt x="1023" y="0"/>
                </a:cubicBezTo>
                <a:lnTo>
                  <a:pt x="3192547" y="10632"/>
                </a:lnTo>
                <a:lnTo>
                  <a:pt x="4082355" y="1123509"/>
                </a:lnTo>
                <a:lnTo>
                  <a:pt x="12203656" y="1123509"/>
                </a:lnTo>
                <a:lnTo>
                  <a:pt x="12224921" y="1417430"/>
                </a:lnTo>
                <a:close/>
              </a:path>
            </a:pathLst>
          </a:custGeom>
          <a:solidFill>
            <a:srgbClr val="A5CE39"/>
          </a:solidFill>
          <a:ln w="57150">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33" name="Header Background">
            <a:extLst>
              <a:ext uri="{FF2B5EF4-FFF2-40B4-BE49-F238E27FC236}">
                <a16:creationId xmlns:a16="http://schemas.microsoft.com/office/drawing/2014/main" id="{0961065B-0EE9-4123-AE5D-5171140E6E3B}"/>
              </a:ext>
            </a:extLst>
          </p:cNvPr>
          <p:cNvSpPr/>
          <p:nvPr/>
        </p:nvSpPr>
        <p:spPr>
          <a:xfrm flipH="1" flipV="1">
            <a:off x="-21275" y="-10635"/>
            <a:ext cx="12224921" cy="1417430"/>
          </a:xfrm>
          <a:custGeom>
            <a:avLst/>
            <a:gdLst>
              <a:gd name="connsiteX0" fmla="*/ 12192000 w 12192000"/>
              <a:gd name="connsiteY0" fmla="*/ 1630081 h 1630081"/>
              <a:gd name="connsiteX1" fmla="*/ 4345904 w 12192000"/>
              <a:gd name="connsiteY1" fmla="*/ 1630081 h 1630081"/>
              <a:gd name="connsiteX2" fmla="*/ 1 w 12192000"/>
              <a:gd name="connsiteY2" fmla="*/ 1630081 h 1630081"/>
              <a:gd name="connsiteX3" fmla="*/ 0 w 12192000"/>
              <a:gd name="connsiteY3" fmla="*/ 1630081 h 1630081"/>
              <a:gd name="connsiteX4" fmla="*/ 0 w 12192000"/>
              <a:gd name="connsiteY4" fmla="*/ 0 h 1630081"/>
              <a:gd name="connsiteX5" fmla="*/ 3159626 w 12192000"/>
              <a:gd name="connsiteY5" fmla="*/ 0 h 1630081"/>
              <a:gd name="connsiteX6" fmla="*/ 4070699 w 12192000"/>
              <a:gd name="connsiteY6" fmla="*/ 1240467 h 1630081"/>
              <a:gd name="connsiteX7" fmla="*/ 12192000 w 12192000"/>
              <a:gd name="connsiteY7" fmla="*/ 1240467 h 1630081"/>
              <a:gd name="connsiteX0" fmla="*/ 12202633 w 12202633"/>
              <a:gd name="connsiteY0" fmla="*/ 1630081 h 1630081"/>
              <a:gd name="connsiteX1" fmla="*/ 4356537 w 12202633"/>
              <a:gd name="connsiteY1" fmla="*/ 1630081 h 1630081"/>
              <a:gd name="connsiteX2" fmla="*/ 10634 w 12202633"/>
              <a:gd name="connsiteY2" fmla="*/ 1630081 h 1630081"/>
              <a:gd name="connsiteX3" fmla="*/ 10633 w 12202633"/>
              <a:gd name="connsiteY3" fmla="*/ 1630081 h 1630081"/>
              <a:gd name="connsiteX4" fmla="*/ 0 w 12202633"/>
              <a:gd name="connsiteY4" fmla="*/ 116958 h 1630081"/>
              <a:gd name="connsiteX5" fmla="*/ 3170259 w 12202633"/>
              <a:gd name="connsiteY5" fmla="*/ 0 h 1630081"/>
              <a:gd name="connsiteX6" fmla="*/ 4081332 w 12202633"/>
              <a:gd name="connsiteY6" fmla="*/ 1240467 h 1630081"/>
              <a:gd name="connsiteX7" fmla="*/ 12202633 w 12202633"/>
              <a:gd name="connsiteY7" fmla="*/ 1240467 h 1630081"/>
              <a:gd name="connsiteX8" fmla="*/ 12202633 w 12202633"/>
              <a:gd name="connsiteY8" fmla="*/ 1630081 h 1630081"/>
              <a:gd name="connsiteX0" fmla="*/ 12202633 w 12202633"/>
              <a:gd name="connsiteY0" fmla="*/ 1545021 h 1545021"/>
              <a:gd name="connsiteX1" fmla="*/ 4356537 w 12202633"/>
              <a:gd name="connsiteY1" fmla="*/ 1545021 h 1545021"/>
              <a:gd name="connsiteX2" fmla="*/ 10634 w 12202633"/>
              <a:gd name="connsiteY2" fmla="*/ 1545021 h 1545021"/>
              <a:gd name="connsiteX3" fmla="*/ 10633 w 12202633"/>
              <a:gd name="connsiteY3" fmla="*/ 1545021 h 1545021"/>
              <a:gd name="connsiteX4" fmla="*/ 0 w 12202633"/>
              <a:gd name="connsiteY4" fmla="*/ 31898 h 1545021"/>
              <a:gd name="connsiteX5" fmla="*/ 3180891 w 12202633"/>
              <a:gd name="connsiteY5" fmla="*/ 0 h 1545021"/>
              <a:gd name="connsiteX6" fmla="*/ 4081332 w 12202633"/>
              <a:gd name="connsiteY6" fmla="*/ 1155407 h 1545021"/>
              <a:gd name="connsiteX7" fmla="*/ 12202633 w 12202633"/>
              <a:gd name="connsiteY7" fmla="*/ 1155407 h 1545021"/>
              <a:gd name="connsiteX8" fmla="*/ 12202633 w 12202633"/>
              <a:gd name="connsiteY8" fmla="*/ 1545021 h 1545021"/>
              <a:gd name="connsiteX0" fmla="*/ 12202633 w 12202633"/>
              <a:gd name="connsiteY0" fmla="*/ 1513123 h 1513123"/>
              <a:gd name="connsiteX1" fmla="*/ 4356537 w 12202633"/>
              <a:gd name="connsiteY1" fmla="*/ 1513123 h 1513123"/>
              <a:gd name="connsiteX2" fmla="*/ 10634 w 12202633"/>
              <a:gd name="connsiteY2" fmla="*/ 1513123 h 1513123"/>
              <a:gd name="connsiteX3" fmla="*/ 10633 w 12202633"/>
              <a:gd name="connsiteY3" fmla="*/ 1513123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10634 w 12202633"/>
              <a:gd name="connsiteY2" fmla="*/ 1513123 h 1513123"/>
              <a:gd name="connsiteX3" fmla="*/ 10633 w 12202633"/>
              <a:gd name="connsiteY3" fmla="*/ 1513123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10634 w 12202633"/>
              <a:gd name="connsiteY2" fmla="*/ 1513123 h 1513123"/>
              <a:gd name="connsiteX3" fmla="*/ 21265 w 12202633"/>
              <a:gd name="connsiteY3" fmla="*/ 1321737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2 w 12202633"/>
              <a:gd name="connsiteY2" fmla="*/ 1438695 h 1513123"/>
              <a:gd name="connsiteX3" fmla="*/ 21265 w 12202633"/>
              <a:gd name="connsiteY3" fmla="*/ 1321737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31899 w 12202633"/>
              <a:gd name="connsiteY2" fmla="*/ 1438695 h 1513123"/>
              <a:gd name="connsiteX3" fmla="*/ 21265 w 12202633"/>
              <a:gd name="connsiteY3" fmla="*/ 1321737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02633 w 12202633"/>
              <a:gd name="connsiteY0" fmla="*/ 1513123 h 1513123"/>
              <a:gd name="connsiteX1" fmla="*/ 4377802 w 12202633"/>
              <a:gd name="connsiteY1" fmla="*/ 1417430 h 1513123"/>
              <a:gd name="connsiteX2" fmla="*/ 31899 w 12202633"/>
              <a:gd name="connsiteY2" fmla="*/ 1417430 h 1513123"/>
              <a:gd name="connsiteX3" fmla="*/ 21265 w 12202633"/>
              <a:gd name="connsiteY3" fmla="*/ 1321737 h 1513123"/>
              <a:gd name="connsiteX4" fmla="*/ 0 w 12202633"/>
              <a:gd name="connsiteY4" fmla="*/ 0 h 1513123"/>
              <a:gd name="connsiteX5" fmla="*/ 3191524 w 12202633"/>
              <a:gd name="connsiteY5" fmla="*/ 10632 h 1513123"/>
              <a:gd name="connsiteX6" fmla="*/ 4081332 w 12202633"/>
              <a:gd name="connsiteY6" fmla="*/ 1123509 h 1513123"/>
              <a:gd name="connsiteX7" fmla="*/ 12202633 w 12202633"/>
              <a:gd name="connsiteY7" fmla="*/ 1123509 h 1513123"/>
              <a:gd name="connsiteX8" fmla="*/ 12202633 w 12202633"/>
              <a:gd name="connsiteY8" fmla="*/ 1513123 h 1513123"/>
              <a:gd name="connsiteX0" fmla="*/ 12223898 w 12223898"/>
              <a:gd name="connsiteY0" fmla="*/ 1417430 h 1417430"/>
              <a:gd name="connsiteX1" fmla="*/ 4377802 w 12223898"/>
              <a:gd name="connsiteY1" fmla="*/ 1417430 h 1417430"/>
              <a:gd name="connsiteX2" fmla="*/ 31899 w 12223898"/>
              <a:gd name="connsiteY2" fmla="*/ 1417430 h 1417430"/>
              <a:gd name="connsiteX3" fmla="*/ 21265 w 12223898"/>
              <a:gd name="connsiteY3" fmla="*/ 1321737 h 1417430"/>
              <a:gd name="connsiteX4" fmla="*/ 0 w 12223898"/>
              <a:gd name="connsiteY4" fmla="*/ 0 h 1417430"/>
              <a:gd name="connsiteX5" fmla="*/ 3191524 w 12223898"/>
              <a:gd name="connsiteY5" fmla="*/ 10632 h 1417430"/>
              <a:gd name="connsiteX6" fmla="*/ 4081332 w 12223898"/>
              <a:gd name="connsiteY6" fmla="*/ 1123509 h 1417430"/>
              <a:gd name="connsiteX7" fmla="*/ 12202633 w 12223898"/>
              <a:gd name="connsiteY7" fmla="*/ 1123509 h 1417430"/>
              <a:gd name="connsiteX8" fmla="*/ 12223898 w 12223898"/>
              <a:gd name="connsiteY8" fmla="*/ 1417430 h 1417430"/>
              <a:gd name="connsiteX0" fmla="*/ 12224921 w 12224921"/>
              <a:gd name="connsiteY0" fmla="*/ 1417430 h 1417430"/>
              <a:gd name="connsiteX1" fmla="*/ 4378825 w 12224921"/>
              <a:gd name="connsiteY1" fmla="*/ 1417430 h 1417430"/>
              <a:gd name="connsiteX2" fmla="*/ 32922 w 12224921"/>
              <a:gd name="connsiteY2" fmla="*/ 1417430 h 1417430"/>
              <a:gd name="connsiteX3" fmla="*/ 1023 w 12224921"/>
              <a:gd name="connsiteY3" fmla="*/ 1343002 h 1417430"/>
              <a:gd name="connsiteX4" fmla="*/ 1023 w 12224921"/>
              <a:gd name="connsiteY4" fmla="*/ 0 h 1417430"/>
              <a:gd name="connsiteX5" fmla="*/ 3192547 w 12224921"/>
              <a:gd name="connsiteY5" fmla="*/ 10632 h 1417430"/>
              <a:gd name="connsiteX6" fmla="*/ 4082355 w 12224921"/>
              <a:gd name="connsiteY6" fmla="*/ 1123509 h 1417430"/>
              <a:gd name="connsiteX7" fmla="*/ 12203656 w 12224921"/>
              <a:gd name="connsiteY7" fmla="*/ 1123509 h 1417430"/>
              <a:gd name="connsiteX8" fmla="*/ 12224921 w 12224921"/>
              <a:gd name="connsiteY8" fmla="*/ 1417430 h 1417430"/>
              <a:gd name="connsiteX0" fmla="*/ 12224921 w 12224921"/>
              <a:gd name="connsiteY0" fmla="*/ 1417430 h 1417430"/>
              <a:gd name="connsiteX1" fmla="*/ 4378825 w 12224921"/>
              <a:gd name="connsiteY1" fmla="*/ 1417430 h 1417430"/>
              <a:gd name="connsiteX2" fmla="*/ 32922 w 12224921"/>
              <a:gd name="connsiteY2" fmla="*/ 1417430 h 1417430"/>
              <a:gd name="connsiteX3" fmla="*/ 1023 w 12224921"/>
              <a:gd name="connsiteY3" fmla="*/ 1343002 h 1417430"/>
              <a:gd name="connsiteX4" fmla="*/ 1023 w 12224921"/>
              <a:gd name="connsiteY4" fmla="*/ 0 h 1417430"/>
              <a:gd name="connsiteX5" fmla="*/ 3192547 w 12224921"/>
              <a:gd name="connsiteY5" fmla="*/ 10632 h 1417430"/>
              <a:gd name="connsiteX6" fmla="*/ 4082355 w 12224921"/>
              <a:gd name="connsiteY6" fmla="*/ 1123509 h 1417430"/>
              <a:gd name="connsiteX7" fmla="*/ 12203656 w 12224921"/>
              <a:gd name="connsiteY7" fmla="*/ 1123509 h 1417430"/>
              <a:gd name="connsiteX8" fmla="*/ 12224921 w 12224921"/>
              <a:gd name="connsiteY8" fmla="*/ 1417430 h 1417430"/>
              <a:gd name="connsiteX0" fmla="*/ 12224921 w 12224921"/>
              <a:gd name="connsiteY0" fmla="*/ 1417430 h 1417430"/>
              <a:gd name="connsiteX1" fmla="*/ 4378825 w 12224921"/>
              <a:gd name="connsiteY1" fmla="*/ 1417430 h 1417430"/>
              <a:gd name="connsiteX2" fmla="*/ 10800 w 12224921"/>
              <a:gd name="connsiteY2" fmla="*/ 1417430 h 1417430"/>
              <a:gd name="connsiteX3" fmla="*/ 1023 w 12224921"/>
              <a:gd name="connsiteY3" fmla="*/ 1343002 h 1417430"/>
              <a:gd name="connsiteX4" fmla="*/ 1023 w 12224921"/>
              <a:gd name="connsiteY4" fmla="*/ 0 h 1417430"/>
              <a:gd name="connsiteX5" fmla="*/ 3192547 w 12224921"/>
              <a:gd name="connsiteY5" fmla="*/ 10632 h 1417430"/>
              <a:gd name="connsiteX6" fmla="*/ 4082355 w 12224921"/>
              <a:gd name="connsiteY6" fmla="*/ 1123509 h 1417430"/>
              <a:gd name="connsiteX7" fmla="*/ 12203656 w 12224921"/>
              <a:gd name="connsiteY7" fmla="*/ 1123509 h 1417430"/>
              <a:gd name="connsiteX8" fmla="*/ 12224921 w 12224921"/>
              <a:gd name="connsiteY8" fmla="*/ 1417430 h 14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24921" h="1417430">
                <a:moveTo>
                  <a:pt x="12224921" y="1417430"/>
                </a:moveTo>
                <a:lnTo>
                  <a:pt x="4378825" y="1417430"/>
                </a:lnTo>
                <a:lnTo>
                  <a:pt x="10800" y="1417430"/>
                </a:lnTo>
                <a:lnTo>
                  <a:pt x="1023" y="1343002"/>
                </a:lnTo>
                <a:cubicBezTo>
                  <a:pt x="-2521" y="838628"/>
                  <a:pt x="4567" y="504374"/>
                  <a:pt x="1023" y="0"/>
                </a:cubicBezTo>
                <a:lnTo>
                  <a:pt x="3192547" y="10632"/>
                </a:lnTo>
                <a:lnTo>
                  <a:pt x="4082355" y="1123509"/>
                </a:lnTo>
                <a:lnTo>
                  <a:pt x="12203656" y="1123509"/>
                </a:lnTo>
                <a:lnTo>
                  <a:pt x="12224921" y="1417430"/>
                </a:lnTo>
                <a:close/>
              </a:path>
            </a:pathLst>
          </a:custGeom>
          <a:solidFill>
            <a:srgbClr val="FFFFFF"/>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pic>
        <p:nvPicPr>
          <p:cNvPr id="34" name="Logo">
            <a:extLst>
              <a:ext uri="{FF2B5EF4-FFF2-40B4-BE49-F238E27FC236}">
                <a16:creationId xmlns:a16="http://schemas.microsoft.com/office/drawing/2014/main" id="{82E6BFEE-434E-49E6-ABE5-83AA3CB0A4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79964" y="475691"/>
            <a:ext cx="2435294" cy="562651"/>
          </a:xfrm>
          <a:prstGeom prst="rect">
            <a:avLst/>
          </a:prstGeom>
        </p:spPr>
      </p:pic>
    </p:spTree>
    <p:extLst>
      <p:ext uri="{BB962C8B-B14F-4D97-AF65-F5344CB8AC3E}">
        <p14:creationId xmlns:p14="http://schemas.microsoft.com/office/powerpoint/2010/main" val="1633280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A4A2A12-C416-4F1F-B61B-1D02454810B9}"/>
              </a:ext>
            </a:extLst>
          </p:cNvPr>
          <p:cNvSpPr/>
          <p:nvPr/>
        </p:nvSpPr>
        <p:spPr>
          <a:xfrm>
            <a:off x="0" y="0"/>
            <a:ext cx="12191999" cy="6852658"/>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bg1"/>
                </a:solidFill>
              </a:rPr>
              <a:t>High Stability</a:t>
            </a:r>
          </a:p>
        </p:txBody>
      </p:sp>
      <p:pic>
        <p:nvPicPr>
          <p:cNvPr id="17" name="Background Image" descr="A boat is docked next to a body of water&#10;&#10;Description automatically generated">
            <a:extLst>
              <a:ext uri="{FF2B5EF4-FFF2-40B4-BE49-F238E27FC236}">
                <a16:creationId xmlns:a16="http://schemas.microsoft.com/office/drawing/2014/main" id="{23CE7E73-3BAE-4866-8958-49126B698412}"/>
              </a:ext>
            </a:extLst>
          </p:cNvPr>
          <p:cNvPicPr>
            <a:picLocks noChangeAspect="1"/>
          </p:cNvPicPr>
          <p:nvPr/>
        </p:nvPicPr>
        <p:blipFill>
          <a:blip r:embed="rId2"/>
          <a:stretch>
            <a:fillRect/>
          </a:stretch>
        </p:blipFill>
        <p:spPr>
          <a:xfrm>
            <a:off x="2717717" y="8349"/>
            <a:ext cx="9467959" cy="6844307"/>
          </a:xfrm>
          <a:prstGeom prst="rect">
            <a:avLst/>
          </a:prstGeom>
        </p:spPr>
      </p:pic>
      <p:sp>
        <p:nvSpPr>
          <p:cNvPr id="23" name="Middle Background" hidden="1">
            <a:extLst>
              <a:ext uri="{FF2B5EF4-FFF2-40B4-BE49-F238E27FC236}">
                <a16:creationId xmlns:a16="http://schemas.microsoft.com/office/drawing/2014/main" id="{A63F38D2-4E28-4F80-93DC-A8F3575068BC}"/>
              </a:ext>
            </a:extLst>
          </p:cNvPr>
          <p:cNvSpPr/>
          <p:nvPr/>
        </p:nvSpPr>
        <p:spPr>
          <a:xfrm rot="5400000" flipV="1">
            <a:off x="4926502" y="-2438595"/>
            <a:ext cx="5509545" cy="9102668"/>
          </a:xfrm>
          <a:custGeom>
            <a:avLst/>
            <a:gdLst>
              <a:gd name="connsiteX0" fmla="*/ 3448050 w 3448050"/>
              <a:gd name="connsiteY0" fmla="*/ 9093958 h 9093958"/>
              <a:gd name="connsiteX1" fmla="*/ 1 w 3448050"/>
              <a:gd name="connsiteY1" fmla="*/ 9093958 h 9093958"/>
              <a:gd name="connsiteX2" fmla="*/ 0 w 3448050"/>
              <a:gd name="connsiteY2" fmla="*/ 9093958 h 9093958"/>
              <a:gd name="connsiteX3" fmla="*/ 0 w 3448050"/>
              <a:gd name="connsiteY3" fmla="*/ 9084432 h 9093958"/>
              <a:gd name="connsiteX4" fmla="*/ 958958 w 3448050"/>
              <a:gd name="connsiteY4" fmla="*/ 9084432 h 9093958"/>
              <a:gd name="connsiteX5" fmla="*/ 393431 w 3448050"/>
              <a:gd name="connsiteY5" fmla="*/ 4523957 h 9093958"/>
              <a:gd name="connsiteX6" fmla="*/ 957769 w 3448050"/>
              <a:gd name="connsiteY6" fmla="*/ 0 h 9093958"/>
              <a:gd name="connsiteX7" fmla="*/ 3448049 w 3448050"/>
              <a:gd name="connsiteY7" fmla="*/ 0 h 9093958"/>
              <a:gd name="connsiteX8" fmla="*/ 2882523 w 3448050"/>
              <a:gd name="connsiteY8" fmla="*/ 4533483 h 9093958"/>
              <a:gd name="connsiteX0" fmla="*/ 3448050 w 3448050"/>
              <a:gd name="connsiteY0" fmla="*/ 9093958 h 9093958"/>
              <a:gd name="connsiteX1" fmla="*/ 1 w 3448050"/>
              <a:gd name="connsiteY1" fmla="*/ 9093958 h 9093958"/>
              <a:gd name="connsiteX2" fmla="*/ 0 w 3448050"/>
              <a:gd name="connsiteY2" fmla="*/ 9093958 h 9093958"/>
              <a:gd name="connsiteX3" fmla="*/ 958958 w 3448050"/>
              <a:gd name="connsiteY3" fmla="*/ 9084432 h 9093958"/>
              <a:gd name="connsiteX4" fmla="*/ 393431 w 3448050"/>
              <a:gd name="connsiteY4" fmla="*/ 4523957 h 9093958"/>
              <a:gd name="connsiteX5" fmla="*/ 957769 w 3448050"/>
              <a:gd name="connsiteY5" fmla="*/ 0 h 9093958"/>
              <a:gd name="connsiteX6" fmla="*/ 3448049 w 3448050"/>
              <a:gd name="connsiteY6" fmla="*/ 0 h 9093958"/>
              <a:gd name="connsiteX7" fmla="*/ 2882523 w 3448050"/>
              <a:gd name="connsiteY7" fmla="*/ 4533483 h 9093958"/>
              <a:gd name="connsiteX8" fmla="*/ 3448050 w 3448050"/>
              <a:gd name="connsiteY8" fmla="*/ 9093958 h 9093958"/>
              <a:gd name="connsiteX0" fmla="*/ 3448049 w 3448049"/>
              <a:gd name="connsiteY0" fmla="*/ 9093958 h 9093958"/>
              <a:gd name="connsiteX1" fmla="*/ 0 w 3448049"/>
              <a:gd name="connsiteY1" fmla="*/ 9093958 h 9093958"/>
              <a:gd name="connsiteX2" fmla="*/ 958957 w 3448049"/>
              <a:gd name="connsiteY2" fmla="*/ 9084432 h 9093958"/>
              <a:gd name="connsiteX3" fmla="*/ 393430 w 3448049"/>
              <a:gd name="connsiteY3" fmla="*/ 4523957 h 9093958"/>
              <a:gd name="connsiteX4" fmla="*/ 957768 w 3448049"/>
              <a:gd name="connsiteY4" fmla="*/ 0 h 9093958"/>
              <a:gd name="connsiteX5" fmla="*/ 3448048 w 3448049"/>
              <a:gd name="connsiteY5" fmla="*/ 0 h 9093958"/>
              <a:gd name="connsiteX6" fmla="*/ 2882522 w 3448049"/>
              <a:gd name="connsiteY6" fmla="*/ 4533483 h 9093958"/>
              <a:gd name="connsiteX7" fmla="*/ 3448049 w 3448049"/>
              <a:gd name="connsiteY7" fmla="*/ 9093958 h 9093958"/>
              <a:gd name="connsiteX0" fmla="*/ 3054619 w 3054619"/>
              <a:gd name="connsiteY0" fmla="*/ 9093958 h 9093958"/>
              <a:gd name="connsiteX1" fmla="*/ 565527 w 3054619"/>
              <a:gd name="connsiteY1" fmla="*/ 9084432 h 9093958"/>
              <a:gd name="connsiteX2" fmla="*/ 0 w 3054619"/>
              <a:gd name="connsiteY2" fmla="*/ 4523957 h 9093958"/>
              <a:gd name="connsiteX3" fmla="*/ 564338 w 3054619"/>
              <a:gd name="connsiteY3" fmla="*/ 0 h 9093958"/>
              <a:gd name="connsiteX4" fmla="*/ 3054618 w 3054619"/>
              <a:gd name="connsiteY4" fmla="*/ 0 h 9093958"/>
              <a:gd name="connsiteX5" fmla="*/ 2489092 w 3054619"/>
              <a:gd name="connsiteY5" fmla="*/ 4533483 h 9093958"/>
              <a:gd name="connsiteX6" fmla="*/ 3054619 w 3054619"/>
              <a:gd name="connsiteY6" fmla="*/ 9093958 h 9093958"/>
              <a:gd name="connsiteX0" fmla="*/ 3054619 w 3054619"/>
              <a:gd name="connsiteY0" fmla="*/ 9093958 h 9093958"/>
              <a:gd name="connsiteX1" fmla="*/ 572904 w 3054619"/>
              <a:gd name="connsiteY1" fmla="*/ 9091809 h 9093958"/>
              <a:gd name="connsiteX2" fmla="*/ 0 w 3054619"/>
              <a:gd name="connsiteY2" fmla="*/ 4523957 h 9093958"/>
              <a:gd name="connsiteX3" fmla="*/ 564338 w 3054619"/>
              <a:gd name="connsiteY3" fmla="*/ 0 h 9093958"/>
              <a:gd name="connsiteX4" fmla="*/ 3054618 w 3054619"/>
              <a:gd name="connsiteY4" fmla="*/ 0 h 9093958"/>
              <a:gd name="connsiteX5" fmla="*/ 2489092 w 3054619"/>
              <a:gd name="connsiteY5" fmla="*/ 4533483 h 9093958"/>
              <a:gd name="connsiteX6" fmla="*/ 3054619 w 3054619"/>
              <a:gd name="connsiteY6" fmla="*/ 9093958 h 909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4619" h="9093958">
                <a:moveTo>
                  <a:pt x="3054619" y="9093958"/>
                </a:moveTo>
                <a:lnTo>
                  <a:pt x="572904" y="9091809"/>
                </a:lnTo>
                <a:lnTo>
                  <a:pt x="0" y="4523957"/>
                </a:lnTo>
                <a:lnTo>
                  <a:pt x="564338" y="0"/>
                </a:lnTo>
                <a:lnTo>
                  <a:pt x="3054618" y="0"/>
                </a:lnTo>
                <a:lnTo>
                  <a:pt x="2489092" y="4533483"/>
                </a:lnTo>
                <a:lnTo>
                  <a:pt x="3054619" y="9093958"/>
                </a:lnTo>
                <a:close/>
              </a:path>
            </a:pathLst>
          </a:cu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7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sp>
        <p:nvSpPr>
          <p:cNvPr id="25" name="Middle Border" hidden="1">
            <a:extLst>
              <a:ext uri="{FF2B5EF4-FFF2-40B4-BE49-F238E27FC236}">
                <a16:creationId xmlns:a16="http://schemas.microsoft.com/office/drawing/2014/main" id="{3565E051-FDAA-474F-89C2-B63E9DC60E8B}"/>
              </a:ext>
            </a:extLst>
          </p:cNvPr>
          <p:cNvSpPr/>
          <p:nvPr/>
        </p:nvSpPr>
        <p:spPr>
          <a:xfrm rot="5400000" flipV="1">
            <a:off x="4940518" y="-2410889"/>
            <a:ext cx="5454316" cy="9036000"/>
          </a:xfrm>
          <a:custGeom>
            <a:avLst/>
            <a:gdLst>
              <a:gd name="connsiteX0" fmla="*/ 3448050 w 3448050"/>
              <a:gd name="connsiteY0" fmla="*/ 9093958 h 9093958"/>
              <a:gd name="connsiteX1" fmla="*/ 1 w 3448050"/>
              <a:gd name="connsiteY1" fmla="*/ 9093958 h 9093958"/>
              <a:gd name="connsiteX2" fmla="*/ 0 w 3448050"/>
              <a:gd name="connsiteY2" fmla="*/ 9093958 h 9093958"/>
              <a:gd name="connsiteX3" fmla="*/ 0 w 3448050"/>
              <a:gd name="connsiteY3" fmla="*/ 9084432 h 9093958"/>
              <a:gd name="connsiteX4" fmla="*/ 958958 w 3448050"/>
              <a:gd name="connsiteY4" fmla="*/ 9084432 h 9093958"/>
              <a:gd name="connsiteX5" fmla="*/ 393431 w 3448050"/>
              <a:gd name="connsiteY5" fmla="*/ 4523957 h 9093958"/>
              <a:gd name="connsiteX6" fmla="*/ 957769 w 3448050"/>
              <a:gd name="connsiteY6" fmla="*/ 0 h 9093958"/>
              <a:gd name="connsiteX7" fmla="*/ 3448049 w 3448050"/>
              <a:gd name="connsiteY7" fmla="*/ 0 h 9093958"/>
              <a:gd name="connsiteX8" fmla="*/ 2882523 w 3448050"/>
              <a:gd name="connsiteY8" fmla="*/ 4533483 h 9093958"/>
              <a:gd name="connsiteX0" fmla="*/ 3448050 w 3448050"/>
              <a:gd name="connsiteY0" fmla="*/ 9093958 h 9093958"/>
              <a:gd name="connsiteX1" fmla="*/ 1 w 3448050"/>
              <a:gd name="connsiteY1" fmla="*/ 9093958 h 9093958"/>
              <a:gd name="connsiteX2" fmla="*/ 0 w 3448050"/>
              <a:gd name="connsiteY2" fmla="*/ 9093958 h 9093958"/>
              <a:gd name="connsiteX3" fmla="*/ 958958 w 3448050"/>
              <a:gd name="connsiteY3" fmla="*/ 9084432 h 9093958"/>
              <a:gd name="connsiteX4" fmla="*/ 393431 w 3448050"/>
              <a:gd name="connsiteY4" fmla="*/ 4523957 h 9093958"/>
              <a:gd name="connsiteX5" fmla="*/ 957769 w 3448050"/>
              <a:gd name="connsiteY5" fmla="*/ 0 h 9093958"/>
              <a:gd name="connsiteX6" fmla="*/ 3448049 w 3448050"/>
              <a:gd name="connsiteY6" fmla="*/ 0 h 9093958"/>
              <a:gd name="connsiteX7" fmla="*/ 2882523 w 3448050"/>
              <a:gd name="connsiteY7" fmla="*/ 4533483 h 9093958"/>
              <a:gd name="connsiteX8" fmla="*/ 3448050 w 3448050"/>
              <a:gd name="connsiteY8" fmla="*/ 9093958 h 9093958"/>
              <a:gd name="connsiteX0" fmla="*/ 3448049 w 3448049"/>
              <a:gd name="connsiteY0" fmla="*/ 9093958 h 9093958"/>
              <a:gd name="connsiteX1" fmla="*/ 0 w 3448049"/>
              <a:gd name="connsiteY1" fmla="*/ 9093958 h 9093958"/>
              <a:gd name="connsiteX2" fmla="*/ 958957 w 3448049"/>
              <a:gd name="connsiteY2" fmla="*/ 9084432 h 9093958"/>
              <a:gd name="connsiteX3" fmla="*/ 393430 w 3448049"/>
              <a:gd name="connsiteY3" fmla="*/ 4523957 h 9093958"/>
              <a:gd name="connsiteX4" fmla="*/ 957768 w 3448049"/>
              <a:gd name="connsiteY4" fmla="*/ 0 h 9093958"/>
              <a:gd name="connsiteX5" fmla="*/ 3448048 w 3448049"/>
              <a:gd name="connsiteY5" fmla="*/ 0 h 9093958"/>
              <a:gd name="connsiteX6" fmla="*/ 2882522 w 3448049"/>
              <a:gd name="connsiteY6" fmla="*/ 4533483 h 9093958"/>
              <a:gd name="connsiteX7" fmla="*/ 3448049 w 3448049"/>
              <a:gd name="connsiteY7" fmla="*/ 9093958 h 9093958"/>
              <a:gd name="connsiteX0" fmla="*/ 3054619 w 3054619"/>
              <a:gd name="connsiteY0" fmla="*/ 9093958 h 9093958"/>
              <a:gd name="connsiteX1" fmla="*/ 565527 w 3054619"/>
              <a:gd name="connsiteY1" fmla="*/ 9084432 h 9093958"/>
              <a:gd name="connsiteX2" fmla="*/ 0 w 3054619"/>
              <a:gd name="connsiteY2" fmla="*/ 4523957 h 9093958"/>
              <a:gd name="connsiteX3" fmla="*/ 564338 w 3054619"/>
              <a:gd name="connsiteY3" fmla="*/ 0 h 9093958"/>
              <a:gd name="connsiteX4" fmla="*/ 3054618 w 3054619"/>
              <a:gd name="connsiteY4" fmla="*/ 0 h 9093958"/>
              <a:gd name="connsiteX5" fmla="*/ 2489092 w 3054619"/>
              <a:gd name="connsiteY5" fmla="*/ 4533483 h 9093958"/>
              <a:gd name="connsiteX6" fmla="*/ 3054619 w 3054619"/>
              <a:gd name="connsiteY6" fmla="*/ 9093958 h 9093958"/>
              <a:gd name="connsiteX0" fmla="*/ 3054619 w 3054619"/>
              <a:gd name="connsiteY0" fmla="*/ 9093958 h 9093958"/>
              <a:gd name="connsiteX1" fmla="*/ 572904 w 3054619"/>
              <a:gd name="connsiteY1" fmla="*/ 9091809 h 9093958"/>
              <a:gd name="connsiteX2" fmla="*/ 0 w 3054619"/>
              <a:gd name="connsiteY2" fmla="*/ 4523957 h 9093958"/>
              <a:gd name="connsiteX3" fmla="*/ 564338 w 3054619"/>
              <a:gd name="connsiteY3" fmla="*/ 0 h 9093958"/>
              <a:gd name="connsiteX4" fmla="*/ 3054618 w 3054619"/>
              <a:gd name="connsiteY4" fmla="*/ 0 h 9093958"/>
              <a:gd name="connsiteX5" fmla="*/ 2489092 w 3054619"/>
              <a:gd name="connsiteY5" fmla="*/ 4533483 h 9093958"/>
              <a:gd name="connsiteX6" fmla="*/ 3054619 w 3054619"/>
              <a:gd name="connsiteY6" fmla="*/ 9093958 h 909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4619" h="9093958">
                <a:moveTo>
                  <a:pt x="3054619" y="9093958"/>
                </a:moveTo>
                <a:lnTo>
                  <a:pt x="572904" y="9091809"/>
                </a:lnTo>
                <a:lnTo>
                  <a:pt x="0" y="4523957"/>
                </a:lnTo>
                <a:lnTo>
                  <a:pt x="564338" y="0"/>
                </a:lnTo>
                <a:lnTo>
                  <a:pt x="3054618" y="0"/>
                </a:lnTo>
                <a:lnTo>
                  <a:pt x="2489092" y="4533483"/>
                </a:lnTo>
                <a:lnTo>
                  <a:pt x="3054619" y="9093958"/>
                </a:lnTo>
                <a:close/>
              </a:path>
            </a:pathLst>
          </a:custGeom>
          <a:noFill/>
          <a:ln w="6350">
            <a:solidFill>
              <a:schemeClr val="bg1">
                <a:alpha val="2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7" name="Title Border">
            <a:extLst>
              <a:ext uri="{FF2B5EF4-FFF2-40B4-BE49-F238E27FC236}">
                <a16:creationId xmlns:a16="http://schemas.microsoft.com/office/drawing/2014/main" id="{1C3AE424-EAA0-4C1B-B214-F95E40A28013}"/>
              </a:ext>
            </a:extLst>
          </p:cNvPr>
          <p:cNvSpPr/>
          <p:nvPr/>
        </p:nvSpPr>
        <p:spPr>
          <a:xfrm>
            <a:off x="84436" y="0"/>
            <a:ext cx="3689498" cy="686107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1 w 4257381"/>
              <a:gd name="connsiteY3" fmla="*/ 34146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1" y="3414623"/>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itle Background">
            <a:extLst>
              <a:ext uri="{FF2B5EF4-FFF2-40B4-BE49-F238E27FC236}">
                <a16:creationId xmlns:a16="http://schemas.microsoft.com/office/drawing/2014/main" id="{3A91A277-3051-4A8B-B426-7A116F46FAB9}"/>
              </a:ext>
            </a:extLst>
          </p:cNvPr>
          <p:cNvSpPr/>
          <p:nvPr/>
        </p:nvSpPr>
        <p:spPr>
          <a:xfrm>
            <a:off x="-7252" y="-4184"/>
            <a:ext cx="3689498" cy="6867513"/>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F61DD9BF-3D03-1543-BA25-B8D786E63767}"/>
              </a:ext>
            </a:extLst>
          </p:cNvPr>
          <p:cNvSpPr>
            <a:spLocks noGrp="1"/>
          </p:cNvSpPr>
          <p:nvPr>
            <p:ph type="title"/>
          </p:nvPr>
        </p:nvSpPr>
        <p:spPr>
          <a:xfrm>
            <a:off x="347731" y="720001"/>
            <a:ext cx="2750311" cy="1606044"/>
          </a:xfrm>
        </p:spPr>
        <p:txBody>
          <a:bodyPr anchor="t" anchorCtr="0">
            <a:noAutofit/>
          </a:bodyPr>
          <a:lstStyle/>
          <a:p>
            <a:r>
              <a:rPr lang="en-AU" sz="28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EQUIPMENT WARRANTY  FOR THE VESSELS</a:t>
            </a:r>
            <a:endParaRPr lang="en-US" sz="2800" b="1" dirty="0">
              <a:solidFill>
                <a:srgbClr val="0471B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Extra Warant">
            <a:extLst>
              <a:ext uri="{FF2B5EF4-FFF2-40B4-BE49-F238E27FC236}">
                <a16:creationId xmlns:a16="http://schemas.microsoft.com/office/drawing/2014/main" id="{C24DA448-EBDA-43C5-9F14-F5130898E719}"/>
              </a:ext>
            </a:extLst>
          </p:cNvPr>
          <p:cNvSpPr/>
          <p:nvPr/>
        </p:nvSpPr>
        <p:spPr>
          <a:xfrm>
            <a:off x="5441275" y="4663809"/>
            <a:ext cx="5961171" cy="434711"/>
          </a:xfrm>
          <a:prstGeom prst="rect">
            <a:avLst/>
          </a:prstGeom>
        </p:spPr>
        <p:txBody>
          <a:bodyPr>
            <a:noAutofit/>
          </a:bodyPr>
          <a:lstStyle/>
          <a:p>
            <a:pPr lvl="0">
              <a:lnSpc>
                <a:spcPct val="110000"/>
              </a:lnSpc>
            </a:pPr>
            <a:r>
              <a:rPr lang="en-AU"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Extended warranty for longer contracts. </a:t>
            </a:r>
          </a:p>
        </p:txBody>
      </p:sp>
      <p:sp>
        <p:nvSpPr>
          <p:cNvPr id="3" name="All Equipment">
            <a:extLst>
              <a:ext uri="{FF2B5EF4-FFF2-40B4-BE49-F238E27FC236}">
                <a16:creationId xmlns:a16="http://schemas.microsoft.com/office/drawing/2014/main" id="{6E1DD5E5-B028-4992-AE2B-3892F77292CE}"/>
              </a:ext>
            </a:extLst>
          </p:cNvPr>
          <p:cNvSpPr/>
          <p:nvPr/>
        </p:nvSpPr>
        <p:spPr>
          <a:xfrm>
            <a:off x="5441275" y="3494427"/>
            <a:ext cx="5961171" cy="842558"/>
          </a:xfrm>
          <a:prstGeom prst="rect">
            <a:avLst/>
          </a:prstGeom>
        </p:spPr>
        <p:txBody>
          <a:bodyPr wrap="square">
            <a:noAutofit/>
          </a:bodyPr>
          <a:lstStyle/>
          <a:p>
            <a:pPr lvl="0">
              <a:lnSpc>
                <a:spcPct val="110000"/>
              </a:lnSpc>
            </a:pPr>
            <a:r>
              <a:rPr lang="en-AU"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All equipment purchased from AecorLink has two years of fabric guarantee. </a:t>
            </a:r>
          </a:p>
        </p:txBody>
      </p:sp>
      <p:grpSp>
        <p:nvGrpSpPr>
          <p:cNvPr id="4" name="Check">
            <a:extLst>
              <a:ext uri="{FF2B5EF4-FFF2-40B4-BE49-F238E27FC236}">
                <a16:creationId xmlns:a16="http://schemas.microsoft.com/office/drawing/2014/main" id="{6E3A7619-C3EB-4173-BD0C-92B7214D3D02}"/>
              </a:ext>
            </a:extLst>
          </p:cNvPr>
          <p:cNvGrpSpPr/>
          <p:nvPr/>
        </p:nvGrpSpPr>
        <p:grpSpPr>
          <a:xfrm>
            <a:off x="4662660" y="4606146"/>
            <a:ext cx="468000" cy="468000"/>
            <a:chOff x="4635798" y="3208583"/>
            <a:chExt cx="540000" cy="540000"/>
          </a:xfrm>
        </p:grpSpPr>
        <p:sp>
          <p:nvSpPr>
            <p:cNvPr id="33" name="Frame">
              <a:extLst>
                <a:ext uri="{FF2B5EF4-FFF2-40B4-BE49-F238E27FC236}">
                  <a16:creationId xmlns:a16="http://schemas.microsoft.com/office/drawing/2014/main" id="{8BD3ABF0-5750-4264-BF40-2F2B15FF12A6}"/>
                </a:ext>
              </a:extLst>
            </p:cNvPr>
            <p:cNvSpPr/>
            <p:nvPr/>
          </p:nvSpPr>
          <p:spPr>
            <a:xfrm>
              <a:off x="4635798" y="3208583"/>
              <a:ext cx="540000" cy="540000"/>
            </a:xfrm>
            <a:prstGeom prst="ellipse">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Check Mark">
              <a:extLst>
                <a:ext uri="{FF2B5EF4-FFF2-40B4-BE49-F238E27FC236}">
                  <a16:creationId xmlns:a16="http://schemas.microsoft.com/office/drawing/2014/main" id="{724E1618-0D99-4A75-88F0-4D10A5AFBC00}"/>
                </a:ext>
                <a:ext uri="{C183D7F6-B498-43B3-948B-1728B52AA6E4}">
                  <adec:decorative xmlns:adec="http://schemas.microsoft.com/office/drawing/2017/decorative" val="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4761661" y="3347115"/>
              <a:ext cx="288000" cy="288000"/>
            </a:xfrm>
            <a:prstGeom prst="rect">
              <a:avLst/>
            </a:prstGeom>
            <a:effectLst>
              <a:outerShdw blurRad="38100" dist="12700" dir="2700000" algn="tl" rotWithShape="0">
                <a:prstClr val="black">
                  <a:alpha val="40000"/>
                </a:prstClr>
              </a:outerShdw>
            </a:effectLst>
          </p:spPr>
        </p:pic>
      </p:grpSp>
      <p:sp>
        <p:nvSpPr>
          <p:cNvPr id="35" name="Extra Warant">
            <a:extLst>
              <a:ext uri="{FF2B5EF4-FFF2-40B4-BE49-F238E27FC236}">
                <a16:creationId xmlns:a16="http://schemas.microsoft.com/office/drawing/2014/main" id="{17B8D795-5531-4978-A7EF-B5F8B1F0CD13}"/>
              </a:ext>
            </a:extLst>
          </p:cNvPr>
          <p:cNvSpPr/>
          <p:nvPr/>
        </p:nvSpPr>
        <p:spPr>
          <a:xfrm>
            <a:off x="5441276" y="5530585"/>
            <a:ext cx="5796220" cy="842559"/>
          </a:xfrm>
          <a:prstGeom prst="rect">
            <a:avLst/>
          </a:prstGeom>
        </p:spPr>
        <p:txBody>
          <a:bodyPr>
            <a:noAutofit/>
          </a:bodyPr>
          <a:lstStyle/>
          <a:p>
            <a:pPr lvl="0">
              <a:lnSpc>
                <a:spcPct val="110000"/>
              </a:lnSpc>
            </a:pPr>
            <a:r>
              <a:rPr lang="en-AU"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For equipment lease the warranty is valid during the duration of the contract period. </a:t>
            </a:r>
          </a:p>
        </p:txBody>
      </p:sp>
      <p:grpSp>
        <p:nvGrpSpPr>
          <p:cNvPr id="36" name="Check">
            <a:extLst>
              <a:ext uri="{FF2B5EF4-FFF2-40B4-BE49-F238E27FC236}">
                <a16:creationId xmlns:a16="http://schemas.microsoft.com/office/drawing/2014/main" id="{B98E1513-E379-47DA-BD4A-1F9751E9DFD7}"/>
              </a:ext>
            </a:extLst>
          </p:cNvPr>
          <p:cNvGrpSpPr/>
          <p:nvPr/>
        </p:nvGrpSpPr>
        <p:grpSpPr>
          <a:xfrm>
            <a:off x="4662660" y="5584374"/>
            <a:ext cx="468000" cy="468000"/>
            <a:chOff x="4635798" y="3208583"/>
            <a:chExt cx="540000" cy="540000"/>
          </a:xfrm>
        </p:grpSpPr>
        <p:sp>
          <p:nvSpPr>
            <p:cNvPr id="37" name="Frame">
              <a:extLst>
                <a:ext uri="{FF2B5EF4-FFF2-40B4-BE49-F238E27FC236}">
                  <a16:creationId xmlns:a16="http://schemas.microsoft.com/office/drawing/2014/main" id="{2920C883-6D9E-4FDE-9441-28D2B39F34CA}"/>
                </a:ext>
              </a:extLst>
            </p:cNvPr>
            <p:cNvSpPr/>
            <p:nvPr/>
          </p:nvSpPr>
          <p:spPr>
            <a:xfrm>
              <a:off x="4635798" y="3208583"/>
              <a:ext cx="540000" cy="540000"/>
            </a:xfrm>
            <a:prstGeom prst="ellipse">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Check Mark">
              <a:extLst>
                <a:ext uri="{FF2B5EF4-FFF2-40B4-BE49-F238E27FC236}">
                  <a16:creationId xmlns:a16="http://schemas.microsoft.com/office/drawing/2014/main" id="{541C70A5-959C-4B24-9A43-DA270AA055ED}"/>
                </a:ext>
                <a:ext uri="{C183D7F6-B498-43B3-948B-1728B52AA6E4}">
                  <adec:decorative xmlns:adec="http://schemas.microsoft.com/office/drawing/2017/decorative" val="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4761661" y="3347115"/>
              <a:ext cx="288000" cy="288000"/>
            </a:xfrm>
            <a:prstGeom prst="rect">
              <a:avLst/>
            </a:prstGeom>
            <a:effectLst>
              <a:outerShdw blurRad="38100" dist="12700" dir="2700000" algn="tl" rotWithShape="0">
                <a:prstClr val="black">
                  <a:alpha val="40000"/>
                </a:prstClr>
              </a:outerShdw>
            </a:effectLst>
          </p:spPr>
        </p:pic>
      </p:grpSp>
      <p:grpSp>
        <p:nvGrpSpPr>
          <p:cNvPr id="21" name="Check">
            <a:extLst>
              <a:ext uri="{FF2B5EF4-FFF2-40B4-BE49-F238E27FC236}">
                <a16:creationId xmlns:a16="http://schemas.microsoft.com/office/drawing/2014/main" id="{5B874940-1844-4991-A3F9-396704B80F0F}"/>
              </a:ext>
            </a:extLst>
          </p:cNvPr>
          <p:cNvGrpSpPr/>
          <p:nvPr/>
        </p:nvGrpSpPr>
        <p:grpSpPr>
          <a:xfrm>
            <a:off x="4662660" y="3518770"/>
            <a:ext cx="468000" cy="468000"/>
            <a:chOff x="4635798" y="3208583"/>
            <a:chExt cx="540000" cy="540000"/>
          </a:xfrm>
        </p:grpSpPr>
        <p:sp>
          <p:nvSpPr>
            <p:cNvPr id="24" name="Frame">
              <a:extLst>
                <a:ext uri="{FF2B5EF4-FFF2-40B4-BE49-F238E27FC236}">
                  <a16:creationId xmlns:a16="http://schemas.microsoft.com/office/drawing/2014/main" id="{ECB1890A-4CC1-4F48-B9EB-6D7B7A5567DB}"/>
                </a:ext>
              </a:extLst>
            </p:cNvPr>
            <p:cNvSpPr/>
            <p:nvPr/>
          </p:nvSpPr>
          <p:spPr>
            <a:xfrm>
              <a:off x="4635798" y="3208583"/>
              <a:ext cx="540000" cy="540000"/>
            </a:xfrm>
            <a:prstGeom prst="ellipse">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Check Mark">
              <a:extLst>
                <a:ext uri="{FF2B5EF4-FFF2-40B4-BE49-F238E27FC236}">
                  <a16:creationId xmlns:a16="http://schemas.microsoft.com/office/drawing/2014/main" id="{43D7654B-0E2A-450B-864C-BDE6C268143D}"/>
                </a:ext>
                <a:ext uri="{C183D7F6-B498-43B3-948B-1728B52AA6E4}">
                  <adec:decorative xmlns:adec="http://schemas.microsoft.com/office/drawing/2017/decorative" val="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4761661" y="3347115"/>
              <a:ext cx="288000" cy="288000"/>
            </a:xfrm>
            <a:prstGeom prst="rect">
              <a:avLst/>
            </a:prstGeom>
            <a:effectLst>
              <a:outerShdw blurRad="38100" dist="12700" dir="2700000" algn="tl" rotWithShape="0">
                <a:prstClr val="black">
                  <a:alpha val="40000"/>
                </a:prstClr>
              </a:outerShdw>
            </a:effectLst>
          </p:spPr>
        </p:pic>
      </p:grpSp>
      <p:sp>
        <p:nvSpPr>
          <p:cNvPr id="30" name="Bottom Border">
            <a:extLst>
              <a:ext uri="{FF2B5EF4-FFF2-40B4-BE49-F238E27FC236}">
                <a16:creationId xmlns:a16="http://schemas.microsoft.com/office/drawing/2014/main" id="{DD890A0D-A712-4568-9D7A-1CE19BBE07C4}"/>
              </a:ext>
            </a:extLst>
          </p:cNvPr>
          <p:cNvSpPr/>
          <p:nvPr/>
        </p:nvSpPr>
        <p:spPr>
          <a:xfrm>
            <a:off x="5567530" y="5304049"/>
            <a:ext cx="5400000" cy="36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Bottom Border">
            <a:extLst>
              <a:ext uri="{FF2B5EF4-FFF2-40B4-BE49-F238E27FC236}">
                <a16:creationId xmlns:a16="http://schemas.microsoft.com/office/drawing/2014/main" id="{B2CB8028-02C8-4CFF-B644-AB971FE3E024}"/>
              </a:ext>
            </a:extLst>
          </p:cNvPr>
          <p:cNvSpPr/>
          <p:nvPr/>
        </p:nvSpPr>
        <p:spPr>
          <a:xfrm>
            <a:off x="5538955" y="4437274"/>
            <a:ext cx="5400000" cy="36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8639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A4A2A12-C416-4F1F-B61B-1D02454810B9}"/>
              </a:ext>
            </a:extLst>
          </p:cNvPr>
          <p:cNvSpPr/>
          <p:nvPr/>
        </p:nvSpPr>
        <p:spPr>
          <a:xfrm>
            <a:off x="0" y="0"/>
            <a:ext cx="12191999" cy="6852658"/>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bg1"/>
              </a:solidFill>
            </a:endParaRPr>
          </a:p>
        </p:txBody>
      </p:sp>
      <p:pic>
        <p:nvPicPr>
          <p:cNvPr id="37" name="Picture 36" descr="A picture containing animal&#10;&#10;Description automatically generated">
            <a:extLst>
              <a:ext uri="{FF2B5EF4-FFF2-40B4-BE49-F238E27FC236}">
                <a16:creationId xmlns:a16="http://schemas.microsoft.com/office/drawing/2014/main" id="{103DEC17-4DB9-44B0-9EFD-7986AA283019}"/>
              </a:ext>
            </a:extLst>
          </p:cNvPr>
          <p:cNvPicPr>
            <a:picLocks noChangeAspect="1"/>
          </p:cNvPicPr>
          <p:nvPr/>
        </p:nvPicPr>
        <p:blipFill>
          <a:blip r:embed="rId2"/>
          <a:stretch>
            <a:fillRect/>
          </a:stretch>
        </p:blipFill>
        <p:spPr>
          <a:xfrm>
            <a:off x="-1" y="-1"/>
            <a:ext cx="12208933" cy="6867525"/>
          </a:xfrm>
          <a:prstGeom prst="rect">
            <a:avLst/>
          </a:prstGeom>
        </p:spPr>
      </p:pic>
      <p:sp>
        <p:nvSpPr>
          <p:cNvPr id="38" name="Background Left">
            <a:extLst>
              <a:ext uri="{FF2B5EF4-FFF2-40B4-BE49-F238E27FC236}">
                <a16:creationId xmlns:a16="http://schemas.microsoft.com/office/drawing/2014/main" id="{7A03500C-54AD-40DF-A797-C9EABD66A9B6}"/>
              </a:ext>
            </a:extLst>
          </p:cNvPr>
          <p:cNvSpPr/>
          <p:nvPr/>
        </p:nvSpPr>
        <p:spPr>
          <a:xfrm>
            <a:off x="-1" y="759388"/>
            <a:ext cx="5835317" cy="6092456"/>
          </a:xfrm>
          <a:prstGeom prst="rect">
            <a:avLst/>
          </a:prstGeom>
          <a:gradFill flip="none" rotWithShape="1">
            <a:gsLst>
              <a:gs pos="0">
                <a:srgbClr val="09558C"/>
              </a:gs>
              <a:gs pos="61000">
                <a:srgbClr val="0371B5">
                  <a:alpha val="0"/>
                </a:srgbClr>
              </a:gs>
            </a:gsLst>
            <a:path path="circle">
              <a:fillToRect l="100000" t="100000"/>
            </a:path>
            <a:tileRect r="-100000" b="-100000"/>
          </a:gradFill>
          <a:ln w="6350">
            <a:solidFill>
              <a:schemeClr val="accent1">
                <a:shade val="50000"/>
                <a:alpha val="40000"/>
              </a:schemeClr>
            </a:solidFill>
          </a:ln>
          <a:effectLst>
            <a:innerShdw dist="12700" dir="2700000">
              <a:schemeClr val="bg1">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hidden="1">
            <a:extLst>
              <a:ext uri="{FF2B5EF4-FFF2-40B4-BE49-F238E27FC236}">
                <a16:creationId xmlns:a16="http://schemas.microsoft.com/office/drawing/2014/main" id="{BCBCFBD0-F489-45EC-B7A0-444B1606180A}"/>
              </a:ext>
            </a:extLst>
          </p:cNvPr>
          <p:cNvPicPr>
            <a:picLocks noChangeAspect="1"/>
          </p:cNvPicPr>
          <p:nvPr/>
        </p:nvPicPr>
        <p:blipFill>
          <a:blip r:embed="rId3">
            <a:alphaModFix amt="50000"/>
          </a:blip>
          <a:stretch>
            <a:fillRect/>
          </a:stretch>
        </p:blipFill>
        <p:spPr>
          <a:xfrm>
            <a:off x="1910141" y="-1032"/>
            <a:ext cx="10281859" cy="6858000"/>
          </a:xfrm>
          <a:prstGeom prst="rect">
            <a:avLst/>
          </a:prstGeom>
        </p:spPr>
      </p:pic>
      <p:sp>
        <p:nvSpPr>
          <p:cNvPr id="26" name="Background Top-Right" hidden="1">
            <a:extLst>
              <a:ext uri="{FF2B5EF4-FFF2-40B4-BE49-F238E27FC236}">
                <a16:creationId xmlns:a16="http://schemas.microsoft.com/office/drawing/2014/main" id="{28E92C40-96AE-42E1-9378-530009B63476}"/>
              </a:ext>
            </a:extLst>
          </p:cNvPr>
          <p:cNvSpPr/>
          <p:nvPr/>
        </p:nvSpPr>
        <p:spPr>
          <a:xfrm>
            <a:off x="2920622" y="3429000"/>
            <a:ext cx="9271378" cy="3423658"/>
          </a:xfrm>
          <a:prstGeom prst="rect">
            <a:avLst/>
          </a:pr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50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itle Border" hidden="1">
            <a:extLst>
              <a:ext uri="{FF2B5EF4-FFF2-40B4-BE49-F238E27FC236}">
                <a16:creationId xmlns:a16="http://schemas.microsoft.com/office/drawing/2014/main" id="{7218C8DB-2250-4C0F-8523-40A59A76A382}"/>
              </a:ext>
            </a:extLst>
          </p:cNvPr>
          <p:cNvSpPr/>
          <p:nvPr/>
        </p:nvSpPr>
        <p:spPr>
          <a:xfrm>
            <a:off x="101213" y="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itle Background" hidden="1">
            <a:extLst>
              <a:ext uri="{FF2B5EF4-FFF2-40B4-BE49-F238E27FC236}">
                <a16:creationId xmlns:a16="http://schemas.microsoft.com/office/drawing/2014/main" id="{D60CA24D-6F0A-4C00-9F96-7698CE618967}"/>
              </a:ext>
            </a:extLst>
          </p:cNvPr>
          <p:cNvSpPr/>
          <p:nvPr/>
        </p:nvSpPr>
        <p:spPr>
          <a:xfrm>
            <a:off x="0" y="307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Lower Background" hidden="1">
            <a:extLst>
              <a:ext uri="{FF2B5EF4-FFF2-40B4-BE49-F238E27FC236}">
                <a16:creationId xmlns:a16="http://schemas.microsoft.com/office/drawing/2014/main" id="{82D6F3F9-089E-4E35-9133-3C639058402A}"/>
              </a:ext>
            </a:extLst>
          </p:cNvPr>
          <p:cNvSpPr/>
          <p:nvPr/>
        </p:nvSpPr>
        <p:spPr>
          <a:xfrm rot="16200000">
            <a:off x="5930521" y="586995"/>
            <a:ext cx="3448050" cy="9093958"/>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7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Lower Border" hidden="1">
            <a:extLst>
              <a:ext uri="{FF2B5EF4-FFF2-40B4-BE49-F238E27FC236}">
                <a16:creationId xmlns:a16="http://schemas.microsoft.com/office/drawing/2014/main" id="{9F035123-CE25-4E9D-B12B-88176D62800C}"/>
              </a:ext>
            </a:extLst>
          </p:cNvPr>
          <p:cNvSpPr/>
          <p:nvPr/>
        </p:nvSpPr>
        <p:spPr>
          <a:xfrm rot="16200000">
            <a:off x="5946849" y="585471"/>
            <a:ext cx="3423658" cy="9093958"/>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noFill/>
          <a:ln w="6350">
            <a:solidFill>
              <a:schemeClr val="bg1">
                <a:alpha val="2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itle Border" hidden="1">
            <a:extLst>
              <a:ext uri="{FF2B5EF4-FFF2-40B4-BE49-F238E27FC236}">
                <a16:creationId xmlns:a16="http://schemas.microsoft.com/office/drawing/2014/main" id="{1C3AE424-EAA0-4C1B-B214-F95E40A28013}"/>
              </a:ext>
            </a:extLst>
          </p:cNvPr>
          <p:cNvSpPr/>
          <p:nvPr/>
        </p:nvSpPr>
        <p:spPr>
          <a:xfrm>
            <a:off x="84436" y="0"/>
            <a:ext cx="3689498" cy="686107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1 w 4257381"/>
              <a:gd name="connsiteY3" fmla="*/ 34146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1" y="3414623"/>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itle Background" hidden="1">
            <a:extLst>
              <a:ext uri="{FF2B5EF4-FFF2-40B4-BE49-F238E27FC236}">
                <a16:creationId xmlns:a16="http://schemas.microsoft.com/office/drawing/2014/main" id="{3A91A277-3051-4A8B-B426-7A116F46FAB9}"/>
              </a:ext>
            </a:extLst>
          </p:cNvPr>
          <p:cNvSpPr/>
          <p:nvPr/>
        </p:nvSpPr>
        <p:spPr>
          <a:xfrm>
            <a:off x="-7252" y="-4184"/>
            <a:ext cx="3689498" cy="6867513"/>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High Stability">
            <a:extLst>
              <a:ext uri="{FF2B5EF4-FFF2-40B4-BE49-F238E27FC236}">
                <a16:creationId xmlns:a16="http://schemas.microsoft.com/office/drawing/2014/main" id="{104B2F25-2169-4706-A0E1-569C0213EFBF}"/>
              </a:ext>
            </a:extLst>
          </p:cNvPr>
          <p:cNvSpPr/>
          <p:nvPr/>
        </p:nvSpPr>
        <p:spPr>
          <a:xfrm>
            <a:off x="7334411" y="5520089"/>
            <a:ext cx="4056701" cy="610676"/>
          </a:xfrm>
          <a:prstGeom prst="rect">
            <a:avLst/>
          </a:prstGeom>
        </p:spPr>
        <p:txBody>
          <a:bodyPr wrap="square">
            <a:noAutofit/>
          </a:bodyPr>
          <a:lstStyle/>
          <a:p>
            <a:pPr lvl="0">
              <a:lnSpc>
                <a:spcPct val="120000"/>
              </a:lnSpc>
            </a:pPr>
            <a:r>
              <a:rPr lang="en-AU" sz="16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SLA has a fixed monthly fee per vessel. </a:t>
            </a:r>
          </a:p>
        </p:txBody>
      </p:sp>
      <p:sp>
        <p:nvSpPr>
          <p:cNvPr id="35" name="Frame">
            <a:extLst>
              <a:ext uri="{FF2B5EF4-FFF2-40B4-BE49-F238E27FC236}">
                <a16:creationId xmlns:a16="http://schemas.microsoft.com/office/drawing/2014/main" id="{4922E0DC-EE6D-4930-B829-48652105D123}"/>
              </a:ext>
            </a:extLst>
          </p:cNvPr>
          <p:cNvSpPr/>
          <p:nvPr/>
        </p:nvSpPr>
        <p:spPr>
          <a:xfrm>
            <a:off x="6462756" y="5445690"/>
            <a:ext cx="648000" cy="648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2" name="High Stability">
            <a:extLst>
              <a:ext uri="{FF2B5EF4-FFF2-40B4-BE49-F238E27FC236}">
                <a16:creationId xmlns:a16="http://schemas.microsoft.com/office/drawing/2014/main" id="{7A4613BF-9E55-4053-B6E6-FAB7CC51B22C}"/>
              </a:ext>
            </a:extLst>
          </p:cNvPr>
          <p:cNvSpPr/>
          <p:nvPr/>
        </p:nvSpPr>
        <p:spPr>
          <a:xfrm>
            <a:off x="7334411" y="3991823"/>
            <a:ext cx="4251997" cy="971995"/>
          </a:xfrm>
          <a:prstGeom prst="rect">
            <a:avLst/>
          </a:prstGeom>
        </p:spPr>
        <p:txBody>
          <a:bodyPr wrap="square">
            <a:noAutofit/>
          </a:bodyPr>
          <a:lstStyle/>
          <a:p>
            <a:pPr lvl="0">
              <a:lnSpc>
                <a:spcPct val="120000"/>
              </a:lnSpc>
            </a:pPr>
            <a:r>
              <a:rPr lang="en-AU" sz="16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If there is an emergency call our technical team will meet the ship at the next port to provide technical assistance. </a:t>
            </a:r>
          </a:p>
        </p:txBody>
      </p:sp>
      <p:sp>
        <p:nvSpPr>
          <p:cNvPr id="33" name="Frame">
            <a:extLst>
              <a:ext uri="{FF2B5EF4-FFF2-40B4-BE49-F238E27FC236}">
                <a16:creationId xmlns:a16="http://schemas.microsoft.com/office/drawing/2014/main" id="{28350E6C-8C41-4B06-BAA0-B752730BE475}"/>
              </a:ext>
            </a:extLst>
          </p:cNvPr>
          <p:cNvSpPr/>
          <p:nvPr/>
        </p:nvSpPr>
        <p:spPr>
          <a:xfrm>
            <a:off x="6462756" y="4062137"/>
            <a:ext cx="648000" cy="648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 name="High Stability">
            <a:extLst>
              <a:ext uri="{FF2B5EF4-FFF2-40B4-BE49-F238E27FC236}">
                <a16:creationId xmlns:a16="http://schemas.microsoft.com/office/drawing/2014/main" id="{B64381AF-1B4F-4976-BACC-C63F2CA67C7B}"/>
              </a:ext>
            </a:extLst>
          </p:cNvPr>
          <p:cNvSpPr/>
          <p:nvPr/>
        </p:nvSpPr>
        <p:spPr>
          <a:xfrm>
            <a:off x="7334411" y="2729762"/>
            <a:ext cx="4251997" cy="867680"/>
          </a:xfrm>
          <a:prstGeom prst="rect">
            <a:avLst/>
          </a:prstGeom>
        </p:spPr>
        <p:txBody>
          <a:bodyPr wrap="square">
            <a:noAutofit/>
          </a:bodyPr>
          <a:lstStyle/>
          <a:p>
            <a:pPr lvl="0">
              <a:lnSpc>
                <a:spcPct val="120000"/>
              </a:lnSpc>
            </a:pPr>
            <a:r>
              <a:rPr lang="en-AU" sz="16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All systems operated by AecorLink have redundancy to avoid disruption to the network.</a:t>
            </a:r>
          </a:p>
        </p:txBody>
      </p:sp>
      <p:sp>
        <p:nvSpPr>
          <p:cNvPr id="31" name="Frame">
            <a:extLst>
              <a:ext uri="{FF2B5EF4-FFF2-40B4-BE49-F238E27FC236}">
                <a16:creationId xmlns:a16="http://schemas.microsoft.com/office/drawing/2014/main" id="{F7AF2BD0-16D4-449E-BA61-0A6D54D51937}"/>
              </a:ext>
            </a:extLst>
          </p:cNvPr>
          <p:cNvSpPr/>
          <p:nvPr/>
        </p:nvSpPr>
        <p:spPr>
          <a:xfrm>
            <a:off x="6462756" y="2749531"/>
            <a:ext cx="648000" cy="648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5" name="High Stability">
            <a:extLst>
              <a:ext uri="{FF2B5EF4-FFF2-40B4-BE49-F238E27FC236}">
                <a16:creationId xmlns:a16="http://schemas.microsoft.com/office/drawing/2014/main" id="{84C3CA18-1D4C-4999-8196-23B0EF2220B7}"/>
              </a:ext>
            </a:extLst>
          </p:cNvPr>
          <p:cNvSpPr/>
          <p:nvPr/>
        </p:nvSpPr>
        <p:spPr>
          <a:xfrm>
            <a:off x="1578723" y="5440303"/>
            <a:ext cx="3811421" cy="759348"/>
          </a:xfrm>
          <a:prstGeom prst="rect">
            <a:avLst/>
          </a:prstGeom>
        </p:spPr>
        <p:txBody>
          <a:bodyPr wrap="square">
            <a:noAutofit/>
          </a:bodyPr>
          <a:lstStyle/>
          <a:p>
            <a:pPr lvl="0">
              <a:lnSpc>
                <a:spcPct val="120000"/>
              </a:lnSpc>
            </a:pPr>
            <a:r>
              <a:rPr lang="en-AU" sz="16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All scheduled updates software will be announced in advance.</a:t>
            </a:r>
          </a:p>
        </p:txBody>
      </p:sp>
      <p:sp>
        <p:nvSpPr>
          <p:cNvPr id="29" name="Frame">
            <a:extLst>
              <a:ext uri="{FF2B5EF4-FFF2-40B4-BE49-F238E27FC236}">
                <a16:creationId xmlns:a16="http://schemas.microsoft.com/office/drawing/2014/main" id="{2E3CD8A5-E5DF-4485-ACA3-103C253CF918}"/>
              </a:ext>
            </a:extLst>
          </p:cNvPr>
          <p:cNvSpPr/>
          <p:nvPr/>
        </p:nvSpPr>
        <p:spPr>
          <a:xfrm>
            <a:off x="715247" y="5422216"/>
            <a:ext cx="648000" cy="648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High Stability">
            <a:extLst>
              <a:ext uri="{FF2B5EF4-FFF2-40B4-BE49-F238E27FC236}">
                <a16:creationId xmlns:a16="http://schemas.microsoft.com/office/drawing/2014/main" id="{6E1DD5E5-B028-4992-AE2B-3892F77292CE}"/>
              </a:ext>
            </a:extLst>
          </p:cNvPr>
          <p:cNvSpPr/>
          <p:nvPr/>
        </p:nvSpPr>
        <p:spPr>
          <a:xfrm>
            <a:off x="1578722" y="2729762"/>
            <a:ext cx="3811421" cy="1055494"/>
          </a:xfrm>
          <a:prstGeom prst="rect">
            <a:avLst/>
          </a:prstGeom>
        </p:spPr>
        <p:txBody>
          <a:bodyPr wrap="square">
            <a:noAutofit/>
          </a:bodyPr>
          <a:lstStyle/>
          <a:p>
            <a:pPr lvl="0">
              <a:lnSpc>
                <a:spcPct val="120000"/>
              </a:lnSpc>
            </a:pPr>
            <a:r>
              <a:rPr lang="en-AU" sz="1600" dirty="0" err="1">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AecorLink’s</a:t>
            </a:r>
            <a:r>
              <a:rPr lang="en-AU" sz="16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control </a:t>
            </a:r>
            <a:r>
              <a:rPr lang="en-AU" sz="1600" dirty="0" err="1">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center</a:t>
            </a:r>
            <a:r>
              <a:rPr lang="en-AU" sz="16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is based in Oslo and the monitoring systems are located Norway. </a:t>
            </a:r>
          </a:p>
        </p:txBody>
      </p:sp>
      <p:sp>
        <p:nvSpPr>
          <p:cNvPr id="23" name="High Stability">
            <a:extLst>
              <a:ext uri="{FF2B5EF4-FFF2-40B4-BE49-F238E27FC236}">
                <a16:creationId xmlns:a16="http://schemas.microsoft.com/office/drawing/2014/main" id="{FA5A46A1-0182-4392-9CA4-66B7F340429B}"/>
              </a:ext>
            </a:extLst>
          </p:cNvPr>
          <p:cNvSpPr/>
          <p:nvPr/>
        </p:nvSpPr>
        <p:spPr>
          <a:xfrm>
            <a:off x="1578724" y="3991823"/>
            <a:ext cx="3955802" cy="1241913"/>
          </a:xfrm>
          <a:prstGeom prst="rect">
            <a:avLst/>
          </a:prstGeom>
        </p:spPr>
        <p:txBody>
          <a:bodyPr wrap="square">
            <a:noAutofit/>
          </a:bodyPr>
          <a:lstStyle/>
          <a:p>
            <a:pPr lvl="0">
              <a:lnSpc>
                <a:spcPct val="120000"/>
              </a:lnSpc>
            </a:pPr>
            <a:r>
              <a:rPr lang="en-AU" sz="16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Every link from ship to shore is monitored by our surveillance system and is shared with you as a client. </a:t>
            </a:r>
          </a:p>
        </p:txBody>
      </p:sp>
      <p:sp>
        <p:nvSpPr>
          <p:cNvPr id="24" name="Frame">
            <a:extLst>
              <a:ext uri="{FF2B5EF4-FFF2-40B4-BE49-F238E27FC236}">
                <a16:creationId xmlns:a16="http://schemas.microsoft.com/office/drawing/2014/main" id="{958DACDA-97B5-4B5A-8A1C-3C2434B7017D}"/>
              </a:ext>
            </a:extLst>
          </p:cNvPr>
          <p:cNvSpPr/>
          <p:nvPr/>
        </p:nvSpPr>
        <p:spPr>
          <a:xfrm>
            <a:off x="715247" y="4062416"/>
            <a:ext cx="648000" cy="648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6" name="Header Border">
            <a:extLst>
              <a:ext uri="{FF2B5EF4-FFF2-40B4-BE49-F238E27FC236}">
                <a16:creationId xmlns:a16="http://schemas.microsoft.com/office/drawing/2014/main" id="{4E9936AF-6A47-4C51-893B-F41EE8CED47D}"/>
              </a:ext>
            </a:extLst>
          </p:cNvPr>
          <p:cNvSpPr/>
          <p:nvPr/>
        </p:nvSpPr>
        <p:spPr>
          <a:xfrm flipV="1">
            <a:off x="-36194" y="426889"/>
            <a:ext cx="12255796" cy="1467293"/>
          </a:xfrm>
          <a:custGeom>
            <a:avLst/>
            <a:gdLst>
              <a:gd name="connsiteX0" fmla="*/ 0 w 12149464"/>
              <a:gd name="connsiteY0" fmla="*/ 2275367 h 2275367"/>
              <a:gd name="connsiteX1" fmla="*/ 12149464 w 12149464"/>
              <a:gd name="connsiteY1" fmla="*/ 2275367 h 2275367"/>
              <a:gd name="connsiteX2" fmla="*/ 12149464 w 12149464"/>
              <a:gd name="connsiteY2" fmla="*/ 1996310 h 2275367"/>
              <a:gd name="connsiteX3" fmla="*/ 5201985 w 12149464"/>
              <a:gd name="connsiteY3" fmla="*/ 0 h 2275367"/>
              <a:gd name="connsiteX4" fmla="*/ 0 w 12149464"/>
              <a:gd name="connsiteY4" fmla="*/ 1438040 h 2275367"/>
              <a:gd name="connsiteX0" fmla="*/ 0 w 12149464"/>
              <a:gd name="connsiteY0" fmla="*/ 1775637 h 1775637"/>
              <a:gd name="connsiteX1" fmla="*/ 12149464 w 12149464"/>
              <a:gd name="connsiteY1" fmla="*/ 1775637 h 1775637"/>
              <a:gd name="connsiteX2" fmla="*/ 12149464 w 12149464"/>
              <a:gd name="connsiteY2" fmla="*/ 1496580 h 1775637"/>
              <a:gd name="connsiteX3" fmla="*/ 4158495 w 12149464"/>
              <a:gd name="connsiteY3" fmla="*/ 0 h 1775637"/>
              <a:gd name="connsiteX4" fmla="*/ 0 w 12149464"/>
              <a:gd name="connsiteY4" fmla="*/ 938310 h 1775637"/>
              <a:gd name="connsiteX5" fmla="*/ 0 w 12149464"/>
              <a:gd name="connsiteY5" fmla="*/ 1775637 h 1775637"/>
              <a:gd name="connsiteX0" fmla="*/ 0 w 12149464"/>
              <a:gd name="connsiteY0" fmla="*/ 1317709 h 1317709"/>
              <a:gd name="connsiteX1" fmla="*/ 12149464 w 12149464"/>
              <a:gd name="connsiteY1" fmla="*/ 1317709 h 1317709"/>
              <a:gd name="connsiteX2" fmla="*/ 12149464 w 12149464"/>
              <a:gd name="connsiteY2" fmla="*/ 1038652 h 1317709"/>
              <a:gd name="connsiteX3" fmla="*/ 3336351 w 12149464"/>
              <a:gd name="connsiteY3" fmla="*/ 0 h 1317709"/>
              <a:gd name="connsiteX4" fmla="*/ 0 w 12149464"/>
              <a:gd name="connsiteY4" fmla="*/ 480382 h 1317709"/>
              <a:gd name="connsiteX5" fmla="*/ 0 w 12149464"/>
              <a:gd name="connsiteY5" fmla="*/ 1317709 h 1317709"/>
              <a:gd name="connsiteX0" fmla="*/ 0 w 12149464"/>
              <a:gd name="connsiteY0" fmla="*/ 1401818 h 1401818"/>
              <a:gd name="connsiteX1" fmla="*/ 12149464 w 12149464"/>
              <a:gd name="connsiteY1" fmla="*/ 1401818 h 1401818"/>
              <a:gd name="connsiteX2" fmla="*/ 12149464 w 12149464"/>
              <a:gd name="connsiteY2" fmla="*/ 1122761 h 1401818"/>
              <a:gd name="connsiteX3" fmla="*/ 3220408 w 12149464"/>
              <a:gd name="connsiteY3" fmla="*/ 0 h 1401818"/>
              <a:gd name="connsiteX4" fmla="*/ 0 w 12149464"/>
              <a:gd name="connsiteY4" fmla="*/ 564491 h 1401818"/>
              <a:gd name="connsiteX5" fmla="*/ 0 w 12149464"/>
              <a:gd name="connsiteY5" fmla="*/ 1401818 h 140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9464" h="1401818">
                <a:moveTo>
                  <a:pt x="0" y="1401818"/>
                </a:moveTo>
                <a:lnTo>
                  <a:pt x="12149464" y="1401818"/>
                </a:lnTo>
                <a:lnTo>
                  <a:pt x="12149464" y="1122761"/>
                </a:lnTo>
                <a:lnTo>
                  <a:pt x="3220408" y="0"/>
                </a:lnTo>
                <a:lnTo>
                  <a:pt x="0" y="564491"/>
                </a:lnTo>
                <a:lnTo>
                  <a:pt x="0" y="1401818"/>
                </a:lnTo>
                <a:close/>
              </a:path>
            </a:pathLst>
          </a:custGeom>
          <a:solidFill>
            <a:srgbClr val="A5CE39"/>
          </a:solidFill>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Header Background">
            <a:extLst>
              <a:ext uri="{FF2B5EF4-FFF2-40B4-BE49-F238E27FC236}">
                <a16:creationId xmlns:a16="http://schemas.microsoft.com/office/drawing/2014/main" id="{D025A1C2-F422-45E1-8202-38F465ED0AD0}"/>
              </a:ext>
            </a:extLst>
          </p:cNvPr>
          <p:cNvSpPr/>
          <p:nvPr/>
        </p:nvSpPr>
        <p:spPr>
          <a:xfrm>
            <a:off x="-39733" y="-4185"/>
            <a:ext cx="12255796" cy="1809764"/>
          </a:xfrm>
          <a:custGeom>
            <a:avLst/>
            <a:gdLst>
              <a:gd name="connsiteX0" fmla="*/ 39732 w 12255796"/>
              <a:gd name="connsiteY0" fmla="*/ 0 h 1809764"/>
              <a:gd name="connsiteX1" fmla="*/ 12245389 w 12255796"/>
              <a:gd name="connsiteY1" fmla="*/ 0 h 1809764"/>
              <a:gd name="connsiteX2" fmla="*/ 12245389 w 12255796"/>
              <a:gd name="connsiteY2" fmla="*/ 342471 h 1809764"/>
              <a:gd name="connsiteX3" fmla="*/ 12255796 w 12255796"/>
              <a:gd name="connsiteY3" fmla="*/ 342471 h 1809764"/>
              <a:gd name="connsiteX4" fmla="*/ 12255796 w 12255796"/>
              <a:gd name="connsiteY4" fmla="*/ 634562 h 1809764"/>
              <a:gd name="connsiteX5" fmla="*/ 3248593 w 12255796"/>
              <a:gd name="connsiteY5" fmla="*/ 1809764 h 1809764"/>
              <a:gd name="connsiteX6" fmla="*/ 0 w 12255796"/>
              <a:gd name="connsiteY6" fmla="*/ 1218907 h 1809764"/>
              <a:gd name="connsiteX7" fmla="*/ 0 w 12255796"/>
              <a:gd name="connsiteY7" fmla="*/ 342471 h 1809764"/>
              <a:gd name="connsiteX8" fmla="*/ 39732 w 12255796"/>
              <a:gd name="connsiteY8" fmla="*/ 342471 h 1809764"/>
              <a:gd name="connsiteX0" fmla="*/ 39732 w 12255796"/>
              <a:gd name="connsiteY0" fmla="*/ 0 h 1809764"/>
              <a:gd name="connsiteX1" fmla="*/ 12245389 w 12255796"/>
              <a:gd name="connsiteY1" fmla="*/ 0 h 1809764"/>
              <a:gd name="connsiteX2" fmla="*/ 12245389 w 12255796"/>
              <a:gd name="connsiteY2" fmla="*/ 342471 h 1809764"/>
              <a:gd name="connsiteX3" fmla="*/ 12255796 w 12255796"/>
              <a:gd name="connsiteY3" fmla="*/ 342471 h 1809764"/>
              <a:gd name="connsiteX4" fmla="*/ 12255796 w 12255796"/>
              <a:gd name="connsiteY4" fmla="*/ 634562 h 1809764"/>
              <a:gd name="connsiteX5" fmla="*/ 3248593 w 12255796"/>
              <a:gd name="connsiteY5" fmla="*/ 1809764 h 1809764"/>
              <a:gd name="connsiteX6" fmla="*/ 0 w 12255796"/>
              <a:gd name="connsiteY6" fmla="*/ 1218907 h 1809764"/>
              <a:gd name="connsiteX7" fmla="*/ 0 w 12255796"/>
              <a:gd name="connsiteY7" fmla="*/ 342471 h 1809764"/>
              <a:gd name="connsiteX8" fmla="*/ 39732 w 12255796"/>
              <a:gd name="connsiteY8" fmla="*/ 0 h 1809764"/>
              <a:gd name="connsiteX0" fmla="*/ 3637 w 12255796"/>
              <a:gd name="connsiteY0" fmla="*/ 0 h 1809764"/>
              <a:gd name="connsiteX1" fmla="*/ 12245389 w 12255796"/>
              <a:gd name="connsiteY1" fmla="*/ 0 h 1809764"/>
              <a:gd name="connsiteX2" fmla="*/ 12245389 w 12255796"/>
              <a:gd name="connsiteY2" fmla="*/ 342471 h 1809764"/>
              <a:gd name="connsiteX3" fmla="*/ 12255796 w 12255796"/>
              <a:gd name="connsiteY3" fmla="*/ 342471 h 1809764"/>
              <a:gd name="connsiteX4" fmla="*/ 12255796 w 12255796"/>
              <a:gd name="connsiteY4" fmla="*/ 634562 h 1809764"/>
              <a:gd name="connsiteX5" fmla="*/ 3248593 w 12255796"/>
              <a:gd name="connsiteY5" fmla="*/ 1809764 h 1809764"/>
              <a:gd name="connsiteX6" fmla="*/ 0 w 12255796"/>
              <a:gd name="connsiteY6" fmla="*/ 1218907 h 1809764"/>
              <a:gd name="connsiteX7" fmla="*/ 0 w 12255796"/>
              <a:gd name="connsiteY7" fmla="*/ 342471 h 1809764"/>
              <a:gd name="connsiteX8" fmla="*/ 3637 w 12255796"/>
              <a:gd name="connsiteY8" fmla="*/ 0 h 180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5796" h="1809764">
                <a:moveTo>
                  <a:pt x="3637" y="0"/>
                </a:moveTo>
                <a:lnTo>
                  <a:pt x="12245389" y="0"/>
                </a:lnTo>
                <a:lnTo>
                  <a:pt x="12245389" y="342471"/>
                </a:lnTo>
                <a:lnTo>
                  <a:pt x="12255796" y="342471"/>
                </a:lnTo>
                <a:lnTo>
                  <a:pt x="12255796" y="634562"/>
                </a:lnTo>
                <a:lnTo>
                  <a:pt x="3248593" y="1809764"/>
                </a:lnTo>
                <a:lnTo>
                  <a:pt x="0" y="1218907"/>
                </a:lnTo>
                <a:lnTo>
                  <a:pt x="0" y="342471"/>
                </a:lnTo>
                <a:cubicBezTo>
                  <a:pt x="1212" y="228314"/>
                  <a:pt x="2425" y="114157"/>
                  <a:pt x="363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 name="Title">
            <a:extLst>
              <a:ext uri="{FF2B5EF4-FFF2-40B4-BE49-F238E27FC236}">
                <a16:creationId xmlns:a16="http://schemas.microsoft.com/office/drawing/2014/main" id="{F61DD9BF-3D03-1543-BA25-B8D786E63767}"/>
              </a:ext>
            </a:extLst>
          </p:cNvPr>
          <p:cNvSpPr>
            <a:spLocks noGrp="1"/>
          </p:cNvSpPr>
          <p:nvPr>
            <p:ph type="title"/>
          </p:nvPr>
        </p:nvSpPr>
        <p:spPr>
          <a:xfrm>
            <a:off x="1028759" y="643243"/>
            <a:ext cx="3783725" cy="436459"/>
          </a:xfrm>
        </p:spPr>
        <p:txBody>
          <a:bodyPr anchor="t" anchorCtr="0">
            <a:noAutofit/>
          </a:bodyPr>
          <a:lstStyle/>
          <a:p>
            <a:r>
              <a:rPr lang="en-AU" sz="36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SLA</a:t>
            </a:r>
            <a:endParaRPr lang="en-US" sz="3600" b="1" dirty="0">
              <a:solidFill>
                <a:srgbClr val="0471B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Icon 6" descr="Bitcoin">
            <a:extLst>
              <a:ext uri="{FF2B5EF4-FFF2-40B4-BE49-F238E27FC236}">
                <a16:creationId xmlns:a16="http://schemas.microsoft.com/office/drawing/2014/main" id="{F65662F8-AA3C-4850-9C07-34BF54F2B3DD}"/>
              </a:ext>
            </a:extLst>
          </p:cNvPr>
          <p:cNvSpPr/>
          <p:nvPr/>
        </p:nvSpPr>
        <p:spPr>
          <a:xfrm>
            <a:off x="6586714" y="5556185"/>
            <a:ext cx="432000" cy="432000"/>
          </a:xfrm>
          <a:prstGeom prst="rect">
            <a:avLst/>
          </a:pr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a:effectLst>
            <a:outerShdw blurRad="25400" dist="25400" dir="2700000" algn="tl" rotWithShape="0">
              <a:schemeClr val="accent2">
                <a:lumMod val="50000"/>
                <a:alpha val="67000"/>
              </a:scheme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4" name="Icon 5" descr="Electrician">
            <a:extLst>
              <a:ext uri="{FF2B5EF4-FFF2-40B4-BE49-F238E27FC236}">
                <a16:creationId xmlns:a16="http://schemas.microsoft.com/office/drawing/2014/main" id="{8620B1BA-0014-485A-BAA2-9954246E8E30}"/>
              </a:ext>
            </a:extLst>
          </p:cNvPr>
          <p:cNvSpPr/>
          <p:nvPr/>
        </p:nvSpPr>
        <p:spPr>
          <a:xfrm>
            <a:off x="6568618" y="4181643"/>
            <a:ext cx="432000" cy="432000"/>
          </a:xfrm>
          <a:prstGeom prst="rect">
            <a:avLst/>
          </a:prstGeom>
          <a: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a:effectLst>
            <a:outerShdw blurRad="25400" dist="25400" dir="2700000" algn="tl" rotWithShape="0">
              <a:schemeClr val="accent2">
                <a:lumMod val="50000"/>
                <a:alpha val="67000"/>
              </a:scheme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3" name="Icon 4" descr="Disconnected">
            <a:extLst>
              <a:ext uri="{FF2B5EF4-FFF2-40B4-BE49-F238E27FC236}">
                <a16:creationId xmlns:a16="http://schemas.microsoft.com/office/drawing/2014/main" id="{660A06AE-B5FA-4CD7-B234-2DB8A9FD5B7A}"/>
              </a:ext>
            </a:extLst>
          </p:cNvPr>
          <p:cNvSpPr/>
          <p:nvPr/>
        </p:nvSpPr>
        <p:spPr>
          <a:xfrm>
            <a:off x="6550618" y="2862491"/>
            <a:ext cx="468000" cy="468000"/>
          </a:xfrm>
          <a:prstGeom prst="rect">
            <a:avLst/>
          </a:prstGeom>
          <a: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a:effectLst>
            <a:outerShdw blurRad="25400" dist="25400" dir="2700000" algn="tl" rotWithShape="0">
              <a:schemeClr val="accent2">
                <a:lumMod val="50000"/>
                <a:alpha val="67000"/>
              </a:scheme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2" name="Icon 3" descr="Processor">
            <a:extLst>
              <a:ext uri="{FF2B5EF4-FFF2-40B4-BE49-F238E27FC236}">
                <a16:creationId xmlns:a16="http://schemas.microsoft.com/office/drawing/2014/main" id="{00621E54-B2BF-468D-A53B-5288AA4B35FA}"/>
              </a:ext>
            </a:extLst>
          </p:cNvPr>
          <p:cNvSpPr/>
          <p:nvPr/>
        </p:nvSpPr>
        <p:spPr>
          <a:xfrm>
            <a:off x="816792" y="5546174"/>
            <a:ext cx="432000" cy="432000"/>
          </a:xfrm>
          <a:prstGeom prst="rect">
            <a:avLst/>
          </a:prstGeom>
          <a: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a:ln>
            <a:noFill/>
          </a:ln>
          <a:effectLst>
            <a:outerShdw blurRad="25400" dist="25400" dir="2700000" algn="tl" rotWithShape="0">
              <a:schemeClr val="accent2">
                <a:lumMod val="50000"/>
                <a:alpha val="67000"/>
              </a:scheme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1" name="Icon 2" descr="Lighthouse scene">
            <a:extLst>
              <a:ext uri="{FF2B5EF4-FFF2-40B4-BE49-F238E27FC236}">
                <a16:creationId xmlns:a16="http://schemas.microsoft.com/office/drawing/2014/main" id="{99C72F39-703F-4956-9F3D-1764B3868349}"/>
              </a:ext>
            </a:extLst>
          </p:cNvPr>
          <p:cNvSpPr/>
          <p:nvPr/>
        </p:nvSpPr>
        <p:spPr>
          <a:xfrm>
            <a:off x="859247" y="4182616"/>
            <a:ext cx="360000" cy="396000"/>
          </a:xfrm>
          <a:prstGeom prst="rect">
            <a:avLst/>
          </a:prstGeom>
          <a: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a:ln>
            <a:noFill/>
          </a:ln>
          <a:effectLst>
            <a:outerShdw blurRad="25400" dist="25400" dir="2700000" algn="tl" rotWithShape="0">
              <a:schemeClr val="accent2">
                <a:lumMod val="50000"/>
                <a:alpha val="67000"/>
              </a:scheme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dirty="0"/>
          </a:p>
        </p:txBody>
      </p:sp>
      <p:sp>
        <p:nvSpPr>
          <p:cNvPr id="18" name="Frame">
            <a:extLst>
              <a:ext uri="{FF2B5EF4-FFF2-40B4-BE49-F238E27FC236}">
                <a16:creationId xmlns:a16="http://schemas.microsoft.com/office/drawing/2014/main" id="{97307636-2E77-4CC0-AA2B-0D6C082433BF}"/>
              </a:ext>
            </a:extLst>
          </p:cNvPr>
          <p:cNvSpPr/>
          <p:nvPr/>
        </p:nvSpPr>
        <p:spPr>
          <a:xfrm>
            <a:off x="715247" y="2702616"/>
            <a:ext cx="648000" cy="648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9" name="Icon 1" descr="Skeleton">
            <a:extLst>
              <a:ext uri="{FF2B5EF4-FFF2-40B4-BE49-F238E27FC236}">
                <a16:creationId xmlns:a16="http://schemas.microsoft.com/office/drawing/2014/main" id="{C9FD077B-9CEF-44DF-8D79-1EDC2437083A}"/>
              </a:ext>
            </a:extLst>
          </p:cNvPr>
          <p:cNvSpPr/>
          <p:nvPr/>
        </p:nvSpPr>
        <p:spPr>
          <a:xfrm>
            <a:off x="779046" y="2771512"/>
            <a:ext cx="520402" cy="520402"/>
          </a:xfrm>
          <a:prstGeom prst="rect">
            <a:avLst/>
          </a:prstGeom>
          <a: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a:ln>
            <a:noFill/>
          </a:ln>
          <a:effectLst>
            <a:outerShdw blurRad="25400" dist="25400" dir="2700000" algn="tl" rotWithShape="0">
              <a:schemeClr val="accent2">
                <a:lumMod val="50000"/>
                <a:alpha val="67000"/>
              </a:scheme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060215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A4A2A12-C416-4F1F-B61B-1D02454810B9}"/>
              </a:ext>
            </a:extLst>
          </p:cNvPr>
          <p:cNvSpPr/>
          <p:nvPr/>
        </p:nvSpPr>
        <p:spPr>
          <a:xfrm>
            <a:off x="0" y="0"/>
            <a:ext cx="12191999" cy="6852658"/>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bg1"/>
                </a:solidFill>
              </a:rPr>
              <a:t>High Stability</a:t>
            </a:r>
          </a:p>
        </p:txBody>
      </p:sp>
      <p:pic>
        <p:nvPicPr>
          <p:cNvPr id="30" name="Background Image">
            <a:extLst>
              <a:ext uri="{FF2B5EF4-FFF2-40B4-BE49-F238E27FC236}">
                <a16:creationId xmlns:a16="http://schemas.microsoft.com/office/drawing/2014/main" id="{6539B77F-0408-4EAE-8080-2072F183AA80}"/>
              </a:ext>
            </a:extLst>
          </p:cNvPr>
          <p:cNvPicPr>
            <a:picLocks noChangeAspect="1"/>
          </p:cNvPicPr>
          <p:nvPr/>
        </p:nvPicPr>
        <p:blipFill>
          <a:blip r:embed="rId2"/>
          <a:stretch>
            <a:fillRect/>
          </a:stretch>
        </p:blipFill>
        <p:spPr>
          <a:xfrm>
            <a:off x="498075" y="0"/>
            <a:ext cx="11693925" cy="6858000"/>
          </a:xfrm>
          <a:prstGeom prst="rect">
            <a:avLst/>
          </a:prstGeom>
        </p:spPr>
      </p:pic>
      <p:sp>
        <p:nvSpPr>
          <p:cNvPr id="23" name="Middle Background" hidden="1">
            <a:extLst>
              <a:ext uri="{FF2B5EF4-FFF2-40B4-BE49-F238E27FC236}">
                <a16:creationId xmlns:a16="http://schemas.microsoft.com/office/drawing/2014/main" id="{A63F38D2-4E28-4F80-93DC-A8F3575068BC}"/>
              </a:ext>
            </a:extLst>
          </p:cNvPr>
          <p:cNvSpPr/>
          <p:nvPr/>
        </p:nvSpPr>
        <p:spPr>
          <a:xfrm rot="16200000">
            <a:off x="3039157" y="-4606949"/>
            <a:ext cx="5088232" cy="7433419"/>
          </a:xfrm>
          <a:custGeom>
            <a:avLst/>
            <a:gdLst>
              <a:gd name="connsiteX0" fmla="*/ 3448050 w 3448050"/>
              <a:gd name="connsiteY0" fmla="*/ 9093958 h 9093958"/>
              <a:gd name="connsiteX1" fmla="*/ 1 w 3448050"/>
              <a:gd name="connsiteY1" fmla="*/ 9093958 h 9093958"/>
              <a:gd name="connsiteX2" fmla="*/ 0 w 3448050"/>
              <a:gd name="connsiteY2" fmla="*/ 9093958 h 9093958"/>
              <a:gd name="connsiteX3" fmla="*/ 0 w 3448050"/>
              <a:gd name="connsiteY3" fmla="*/ 9084432 h 9093958"/>
              <a:gd name="connsiteX4" fmla="*/ 958958 w 3448050"/>
              <a:gd name="connsiteY4" fmla="*/ 9084432 h 9093958"/>
              <a:gd name="connsiteX5" fmla="*/ 393431 w 3448050"/>
              <a:gd name="connsiteY5" fmla="*/ 4523957 h 9093958"/>
              <a:gd name="connsiteX6" fmla="*/ 957769 w 3448050"/>
              <a:gd name="connsiteY6" fmla="*/ 0 h 9093958"/>
              <a:gd name="connsiteX7" fmla="*/ 3448049 w 3448050"/>
              <a:gd name="connsiteY7" fmla="*/ 0 h 9093958"/>
              <a:gd name="connsiteX8" fmla="*/ 2882523 w 3448050"/>
              <a:gd name="connsiteY8" fmla="*/ 4533483 h 9093958"/>
              <a:gd name="connsiteX0" fmla="*/ 3448050 w 3448050"/>
              <a:gd name="connsiteY0" fmla="*/ 9093958 h 9093958"/>
              <a:gd name="connsiteX1" fmla="*/ 1 w 3448050"/>
              <a:gd name="connsiteY1" fmla="*/ 9093958 h 9093958"/>
              <a:gd name="connsiteX2" fmla="*/ 0 w 3448050"/>
              <a:gd name="connsiteY2" fmla="*/ 9093958 h 9093958"/>
              <a:gd name="connsiteX3" fmla="*/ 958958 w 3448050"/>
              <a:gd name="connsiteY3" fmla="*/ 9084432 h 9093958"/>
              <a:gd name="connsiteX4" fmla="*/ 393431 w 3448050"/>
              <a:gd name="connsiteY4" fmla="*/ 4523957 h 9093958"/>
              <a:gd name="connsiteX5" fmla="*/ 957769 w 3448050"/>
              <a:gd name="connsiteY5" fmla="*/ 0 h 9093958"/>
              <a:gd name="connsiteX6" fmla="*/ 3448049 w 3448050"/>
              <a:gd name="connsiteY6" fmla="*/ 0 h 9093958"/>
              <a:gd name="connsiteX7" fmla="*/ 2882523 w 3448050"/>
              <a:gd name="connsiteY7" fmla="*/ 4533483 h 9093958"/>
              <a:gd name="connsiteX8" fmla="*/ 3448050 w 3448050"/>
              <a:gd name="connsiteY8" fmla="*/ 9093958 h 9093958"/>
              <a:gd name="connsiteX0" fmla="*/ 3448049 w 3448049"/>
              <a:gd name="connsiteY0" fmla="*/ 9093958 h 9093958"/>
              <a:gd name="connsiteX1" fmla="*/ 0 w 3448049"/>
              <a:gd name="connsiteY1" fmla="*/ 9093958 h 9093958"/>
              <a:gd name="connsiteX2" fmla="*/ 958957 w 3448049"/>
              <a:gd name="connsiteY2" fmla="*/ 9084432 h 9093958"/>
              <a:gd name="connsiteX3" fmla="*/ 393430 w 3448049"/>
              <a:gd name="connsiteY3" fmla="*/ 4523957 h 9093958"/>
              <a:gd name="connsiteX4" fmla="*/ 957768 w 3448049"/>
              <a:gd name="connsiteY4" fmla="*/ 0 h 9093958"/>
              <a:gd name="connsiteX5" fmla="*/ 3448048 w 3448049"/>
              <a:gd name="connsiteY5" fmla="*/ 0 h 9093958"/>
              <a:gd name="connsiteX6" fmla="*/ 2882522 w 3448049"/>
              <a:gd name="connsiteY6" fmla="*/ 4533483 h 9093958"/>
              <a:gd name="connsiteX7" fmla="*/ 3448049 w 3448049"/>
              <a:gd name="connsiteY7" fmla="*/ 9093958 h 9093958"/>
              <a:gd name="connsiteX0" fmla="*/ 3054619 w 3054619"/>
              <a:gd name="connsiteY0" fmla="*/ 9093958 h 9093958"/>
              <a:gd name="connsiteX1" fmla="*/ 565527 w 3054619"/>
              <a:gd name="connsiteY1" fmla="*/ 9084432 h 9093958"/>
              <a:gd name="connsiteX2" fmla="*/ 0 w 3054619"/>
              <a:gd name="connsiteY2" fmla="*/ 4523957 h 9093958"/>
              <a:gd name="connsiteX3" fmla="*/ 564338 w 3054619"/>
              <a:gd name="connsiteY3" fmla="*/ 0 h 9093958"/>
              <a:gd name="connsiteX4" fmla="*/ 3054618 w 3054619"/>
              <a:gd name="connsiteY4" fmla="*/ 0 h 9093958"/>
              <a:gd name="connsiteX5" fmla="*/ 2489092 w 3054619"/>
              <a:gd name="connsiteY5" fmla="*/ 4533483 h 9093958"/>
              <a:gd name="connsiteX6" fmla="*/ 3054619 w 3054619"/>
              <a:gd name="connsiteY6" fmla="*/ 9093958 h 9093958"/>
              <a:gd name="connsiteX0" fmla="*/ 3054619 w 3054619"/>
              <a:gd name="connsiteY0" fmla="*/ 9093958 h 9093958"/>
              <a:gd name="connsiteX1" fmla="*/ 572904 w 3054619"/>
              <a:gd name="connsiteY1" fmla="*/ 9091809 h 9093958"/>
              <a:gd name="connsiteX2" fmla="*/ 0 w 3054619"/>
              <a:gd name="connsiteY2" fmla="*/ 4523957 h 9093958"/>
              <a:gd name="connsiteX3" fmla="*/ 564338 w 3054619"/>
              <a:gd name="connsiteY3" fmla="*/ 0 h 9093958"/>
              <a:gd name="connsiteX4" fmla="*/ 3054618 w 3054619"/>
              <a:gd name="connsiteY4" fmla="*/ 0 h 9093958"/>
              <a:gd name="connsiteX5" fmla="*/ 2489092 w 3054619"/>
              <a:gd name="connsiteY5" fmla="*/ 4533483 h 9093958"/>
              <a:gd name="connsiteX6" fmla="*/ 3054619 w 3054619"/>
              <a:gd name="connsiteY6" fmla="*/ 9093958 h 909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4619" h="9093958">
                <a:moveTo>
                  <a:pt x="3054619" y="9093958"/>
                </a:moveTo>
                <a:lnTo>
                  <a:pt x="572904" y="9091809"/>
                </a:lnTo>
                <a:lnTo>
                  <a:pt x="0" y="4523957"/>
                </a:lnTo>
                <a:lnTo>
                  <a:pt x="564338" y="0"/>
                </a:lnTo>
                <a:lnTo>
                  <a:pt x="3054618" y="0"/>
                </a:lnTo>
                <a:lnTo>
                  <a:pt x="2489092" y="4533483"/>
                </a:lnTo>
                <a:lnTo>
                  <a:pt x="3054619" y="9093958"/>
                </a:lnTo>
                <a:close/>
              </a:path>
            </a:pathLst>
          </a:cu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7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sp>
        <p:nvSpPr>
          <p:cNvPr id="25" name="Middle Border" hidden="1">
            <a:extLst>
              <a:ext uri="{FF2B5EF4-FFF2-40B4-BE49-F238E27FC236}">
                <a16:creationId xmlns:a16="http://schemas.microsoft.com/office/drawing/2014/main" id="{3565E051-FDAA-474F-89C2-B63E9DC60E8B}"/>
              </a:ext>
            </a:extLst>
          </p:cNvPr>
          <p:cNvSpPr/>
          <p:nvPr/>
        </p:nvSpPr>
        <p:spPr>
          <a:xfrm rot="16200000">
            <a:off x="3074231" y="-4577086"/>
            <a:ext cx="5050800" cy="7378977"/>
          </a:xfrm>
          <a:custGeom>
            <a:avLst/>
            <a:gdLst>
              <a:gd name="connsiteX0" fmla="*/ 3448050 w 3448050"/>
              <a:gd name="connsiteY0" fmla="*/ 9093958 h 9093958"/>
              <a:gd name="connsiteX1" fmla="*/ 1 w 3448050"/>
              <a:gd name="connsiteY1" fmla="*/ 9093958 h 9093958"/>
              <a:gd name="connsiteX2" fmla="*/ 0 w 3448050"/>
              <a:gd name="connsiteY2" fmla="*/ 9093958 h 9093958"/>
              <a:gd name="connsiteX3" fmla="*/ 0 w 3448050"/>
              <a:gd name="connsiteY3" fmla="*/ 9084432 h 9093958"/>
              <a:gd name="connsiteX4" fmla="*/ 958958 w 3448050"/>
              <a:gd name="connsiteY4" fmla="*/ 9084432 h 9093958"/>
              <a:gd name="connsiteX5" fmla="*/ 393431 w 3448050"/>
              <a:gd name="connsiteY5" fmla="*/ 4523957 h 9093958"/>
              <a:gd name="connsiteX6" fmla="*/ 957769 w 3448050"/>
              <a:gd name="connsiteY6" fmla="*/ 0 h 9093958"/>
              <a:gd name="connsiteX7" fmla="*/ 3448049 w 3448050"/>
              <a:gd name="connsiteY7" fmla="*/ 0 h 9093958"/>
              <a:gd name="connsiteX8" fmla="*/ 2882523 w 3448050"/>
              <a:gd name="connsiteY8" fmla="*/ 4533483 h 9093958"/>
              <a:gd name="connsiteX0" fmla="*/ 3448050 w 3448050"/>
              <a:gd name="connsiteY0" fmla="*/ 9093958 h 9093958"/>
              <a:gd name="connsiteX1" fmla="*/ 1 w 3448050"/>
              <a:gd name="connsiteY1" fmla="*/ 9093958 h 9093958"/>
              <a:gd name="connsiteX2" fmla="*/ 0 w 3448050"/>
              <a:gd name="connsiteY2" fmla="*/ 9093958 h 9093958"/>
              <a:gd name="connsiteX3" fmla="*/ 958958 w 3448050"/>
              <a:gd name="connsiteY3" fmla="*/ 9084432 h 9093958"/>
              <a:gd name="connsiteX4" fmla="*/ 393431 w 3448050"/>
              <a:gd name="connsiteY4" fmla="*/ 4523957 h 9093958"/>
              <a:gd name="connsiteX5" fmla="*/ 957769 w 3448050"/>
              <a:gd name="connsiteY5" fmla="*/ 0 h 9093958"/>
              <a:gd name="connsiteX6" fmla="*/ 3448049 w 3448050"/>
              <a:gd name="connsiteY6" fmla="*/ 0 h 9093958"/>
              <a:gd name="connsiteX7" fmla="*/ 2882523 w 3448050"/>
              <a:gd name="connsiteY7" fmla="*/ 4533483 h 9093958"/>
              <a:gd name="connsiteX8" fmla="*/ 3448050 w 3448050"/>
              <a:gd name="connsiteY8" fmla="*/ 9093958 h 9093958"/>
              <a:gd name="connsiteX0" fmla="*/ 3448049 w 3448049"/>
              <a:gd name="connsiteY0" fmla="*/ 9093958 h 9093958"/>
              <a:gd name="connsiteX1" fmla="*/ 0 w 3448049"/>
              <a:gd name="connsiteY1" fmla="*/ 9093958 h 9093958"/>
              <a:gd name="connsiteX2" fmla="*/ 958957 w 3448049"/>
              <a:gd name="connsiteY2" fmla="*/ 9084432 h 9093958"/>
              <a:gd name="connsiteX3" fmla="*/ 393430 w 3448049"/>
              <a:gd name="connsiteY3" fmla="*/ 4523957 h 9093958"/>
              <a:gd name="connsiteX4" fmla="*/ 957768 w 3448049"/>
              <a:gd name="connsiteY4" fmla="*/ 0 h 9093958"/>
              <a:gd name="connsiteX5" fmla="*/ 3448048 w 3448049"/>
              <a:gd name="connsiteY5" fmla="*/ 0 h 9093958"/>
              <a:gd name="connsiteX6" fmla="*/ 2882522 w 3448049"/>
              <a:gd name="connsiteY6" fmla="*/ 4533483 h 9093958"/>
              <a:gd name="connsiteX7" fmla="*/ 3448049 w 3448049"/>
              <a:gd name="connsiteY7" fmla="*/ 9093958 h 9093958"/>
              <a:gd name="connsiteX0" fmla="*/ 3054619 w 3054619"/>
              <a:gd name="connsiteY0" fmla="*/ 9093958 h 9093958"/>
              <a:gd name="connsiteX1" fmla="*/ 565527 w 3054619"/>
              <a:gd name="connsiteY1" fmla="*/ 9084432 h 9093958"/>
              <a:gd name="connsiteX2" fmla="*/ 0 w 3054619"/>
              <a:gd name="connsiteY2" fmla="*/ 4523957 h 9093958"/>
              <a:gd name="connsiteX3" fmla="*/ 564338 w 3054619"/>
              <a:gd name="connsiteY3" fmla="*/ 0 h 9093958"/>
              <a:gd name="connsiteX4" fmla="*/ 3054618 w 3054619"/>
              <a:gd name="connsiteY4" fmla="*/ 0 h 9093958"/>
              <a:gd name="connsiteX5" fmla="*/ 2489092 w 3054619"/>
              <a:gd name="connsiteY5" fmla="*/ 4533483 h 9093958"/>
              <a:gd name="connsiteX6" fmla="*/ 3054619 w 3054619"/>
              <a:gd name="connsiteY6" fmla="*/ 9093958 h 9093958"/>
              <a:gd name="connsiteX0" fmla="*/ 3054619 w 3054619"/>
              <a:gd name="connsiteY0" fmla="*/ 9093958 h 9093958"/>
              <a:gd name="connsiteX1" fmla="*/ 572904 w 3054619"/>
              <a:gd name="connsiteY1" fmla="*/ 9091809 h 9093958"/>
              <a:gd name="connsiteX2" fmla="*/ 0 w 3054619"/>
              <a:gd name="connsiteY2" fmla="*/ 4523957 h 9093958"/>
              <a:gd name="connsiteX3" fmla="*/ 564338 w 3054619"/>
              <a:gd name="connsiteY3" fmla="*/ 0 h 9093958"/>
              <a:gd name="connsiteX4" fmla="*/ 3054618 w 3054619"/>
              <a:gd name="connsiteY4" fmla="*/ 0 h 9093958"/>
              <a:gd name="connsiteX5" fmla="*/ 2489092 w 3054619"/>
              <a:gd name="connsiteY5" fmla="*/ 4533483 h 9093958"/>
              <a:gd name="connsiteX6" fmla="*/ 3054619 w 3054619"/>
              <a:gd name="connsiteY6" fmla="*/ 9093958 h 909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4619" h="9093958">
                <a:moveTo>
                  <a:pt x="3054619" y="9093958"/>
                </a:moveTo>
                <a:lnTo>
                  <a:pt x="572904" y="9091809"/>
                </a:lnTo>
                <a:lnTo>
                  <a:pt x="0" y="4523957"/>
                </a:lnTo>
                <a:lnTo>
                  <a:pt x="564338" y="0"/>
                </a:lnTo>
                <a:lnTo>
                  <a:pt x="3054618" y="0"/>
                </a:lnTo>
                <a:lnTo>
                  <a:pt x="2489092" y="4533483"/>
                </a:lnTo>
                <a:lnTo>
                  <a:pt x="3054619" y="9093958"/>
                </a:lnTo>
                <a:close/>
              </a:path>
            </a:pathLst>
          </a:custGeom>
          <a:noFill/>
          <a:ln w="6350">
            <a:solidFill>
              <a:schemeClr val="bg1">
                <a:alpha val="2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7" name="Title Border" hidden="1">
            <a:extLst>
              <a:ext uri="{FF2B5EF4-FFF2-40B4-BE49-F238E27FC236}">
                <a16:creationId xmlns:a16="http://schemas.microsoft.com/office/drawing/2014/main" id="{1C3AE424-EAA0-4C1B-B214-F95E40A28013}"/>
              </a:ext>
            </a:extLst>
          </p:cNvPr>
          <p:cNvSpPr/>
          <p:nvPr/>
        </p:nvSpPr>
        <p:spPr>
          <a:xfrm>
            <a:off x="84436" y="0"/>
            <a:ext cx="3689498" cy="686107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1 w 4257381"/>
              <a:gd name="connsiteY3" fmla="*/ 34146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1" y="3414623"/>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itle Background" hidden="1">
            <a:extLst>
              <a:ext uri="{FF2B5EF4-FFF2-40B4-BE49-F238E27FC236}">
                <a16:creationId xmlns:a16="http://schemas.microsoft.com/office/drawing/2014/main" id="{3A91A277-3051-4A8B-B426-7A116F46FAB9}"/>
              </a:ext>
            </a:extLst>
          </p:cNvPr>
          <p:cNvSpPr/>
          <p:nvPr/>
        </p:nvSpPr>
        <p:spPr>
          <a:xfrm>
            <a:off x="-7252" y="-4184"/>
            <a:ext cx="3689498" cy="6867513"/>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itle  Border">
            <a:extLst>
              <a:ext uri="{FF2B5EF4-FFF2-40B4-BE49-F238E27FC236}">
                <a16:creationId xmlns:a16="http://schemas.microsoft.com/office/drawing/2014/main" id="{4E3766B6-2242-4B4D-B170-7384055E7417}"/>
              </a:ext>
            </a:extLst>
          </p:cNvPr>
          <p:cNvSpPr/>
          <p:nvPr/>
        </p:nvSpPr>
        <p:spPr>
          <a:xfrm>
            <a:off x="1172485" y="0"/>
            <a:ext cx="1826942" cy="6879952"/>
          </a:xfrm>
          <a:custGeom>
            <a:avLst/>
            <a:gdLst>
              <a:gd name="connsiteX0" fmla="*/ 0 w 1031358"/>
              <a:gd name="connsiteY0" fmla="*/ 0 h 12252259"/>
              <a:gd name="connsiteX1" fmla="*/ 515679 w 1031358"/>
              <a:gd name="connsiteY1" fmla="*/ 0 h 12252259"/>
              <a:gd name="connsiteX2" fmla="*/ 1031358 w 1031358"/>
              <a:gd name="connsiteY2" fmla="*/ 6126130 h 12252259"/>
              <a:gd name="connsiteX3" fmla="*/ 515679 w 1031358"/>
              <a:gd name="connsiteY3" fmla="*/ 12252259 h 12252259"/>
              <a:gd name="connsiteX4" fmla="*/ 0 w 1031358"/>
              <a:gd name="connsiteY4" fmla="*/ 12252259 h 12252259"/>
              <a:gd name="connsiteX5" fmla="*/ 0 w 1031358"/>
              <a:gd name="connsiteY5" fmla="*/ 0 h 12252259"/>
              <a:gd name="connsiteX0" fmla="*/ 0 w 1329071"/>
              <a:gd name="connsiteY0" fmla="*/ 0 h 12252259"/>
              <a:gd name="connsiteX1" fmla="*/ 515679 w 1329071"/>
              <a:gd name="connsiteY1" fmla="*/ 0 h 12252259"/>
              <a:gd name="connsiteX2" fmla="*/ 1329071 w 1329071"/>
              <a:gd name="connsiteY2" fmla="*/ 6126130 h 12252259"/>
              <a:gd name="connsiteX3" fmla="*/ 515679 w 1329071"/>
              <a:gd name="connsiteY3" fmla="*/ 12252259 h 12252259"/>
              <a:gd name="connsiteX4" fmla="*/ 0 w 1329071"/>
              <a:gd name="connsiteY4" fmla="*/ 12252259 h 12252259"/>
              <a:gd name="connsiteX5" fmla="*/ 0 w 1329071"/>
              <a:gd name="connsiteY5" fmla="*/ 0 h 12252259"/>
              <a:gd name="connsiteX0" fmla="*/ 0 w 1453809"/>
              <a:gd name="connsiteY0" fmla="*/ 0 h 12252259"/>
              <a:gd name="connsiteX1" fmla="*/ 515679 w 1453809"/>
              <a:gd name="connsiteY1" fmla="*/ 0 h 12252259"/>
              <a:gd name="connsiteX2" fmla="*/ 1453809 w 1453809"/>
              <a:gd name="connsiteY2" fmla="*/ 6115507 h 12252259"/>
              <a:gd name="connsiteX3" fmla="*/ 515679 w 1453809"/>
              <a:gd name="connsiteY3" fmla="*/ 12252259 h 12252259"/>
              <a:gd name="connsiteX4" fmla="*/ 0 w 1453809"/>
              <a:gd name="connsiteY4" fmla="*/ 12252259 h 12252259"/>
              <a:gd name="connsiteX5" fmla="*/ 0 w 1453809"/>
              <a:gd name="connsiteY5" fmla="*/ 0 h 12252259"/>
              <a:gd name="connsiteX0" fmla="*/ 0 w 1344678"/>
              <a:gd name="connsiteY0" fmla="*/ 0 h 12252259"/>
              <a:gd name="connsiteX1" fmla="*/ 515679 w 1344678"/>
              <a:gd name="connsiteY1" fmla="*/ 0 h 12252259"/>
              <a:gd name="connsiteX2" fmla="*/ 1344678 w 1344678"/>
              <a:gd name="connsiteY2" fmla="*/ 6083637 h 12252259"/>
              <a:gd name="connsiteX3" fmla="*/ 515679 w 1344678"/>
              <a:gd name="connsiteY3" fmla="*/ 12252259 h 12252259"/>
              <a:gd name="connsiteX4" fmla="*/ 0 w 1344678"/>
              <a:gd name="connsiteY4" fmla="*/ 12252259 h 12252259"/>
              <a:gd name="connsiteX5" fmla="*/ 0 w 1344678"/>
              <a:gd name="connsiteY5" fmla="*/ 0 h 12252259"/>
              <a:gd name="connsiteX0" fmla="*/ 0 w 1250097"/>
              <a:gd name="connsiteY0" fmla="*/ 0 h 12252259"/>
              <a:gd name="connsiteX1" fmla="*/ 515679 w 1250097"/>
              <a:gd name="connsiteY1" fmla="*/ 0 h 12252259"/>
              <a:gd name="connsiteX2" fmla="*/ 1250097 w 1250097"/>
              <a:gd name="connsiteY2" fmla="*/ 6094260 h 12252259"/>
              <a:gd name="connsiteX3" fmla="*/ 515679 w 1250097"/>
              <a:gd name="connsiteY3" fmla="*/ 12252259 h 12252259"/>
              <a:gd name="connsiteX4" fmla="*/ 0 w 1250097"/>
              <a:gd name="connsiteY4" fmla="*/ 12252259 h 12252259"/>
              <a:gd name="connsiteX5" fmla="*/ 0 w 1250097"/>
              <a:gd name="connsiteY5" fmla="*/ 0 h 122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 h="12252259">
                <a:moveTo>
                  <a:pt x="0" y="0"/>
                </a:moveTo>
                <a:lnTo>
                  <a:pt x="515679" y="0"/>
                </a:lnTo>
                <a:lnTo>
                  <a:pt x="1250097" y="6094260"/>
                </a:lnTo>
                <a:lnTo>
                  <a:pt x="515679" y="12252259"/>
                </a:lnTo>
                <a:lnTo>
                  <a:pt x="0" y="12252259"/>
                </a:lnTo>
                <a:lnTo>
                  <a:pt x="0" y="0"/>
                </a:lnTo>
                <a:close/>
              </a:path>
            </a:pathLst>
          </a:custGeom>
          <a:solidFill>
            <a:srgbClr val="A5CE39"/>
          </a:solidFill>
          <a:ln>
            <a:noFill/>
          </a:ln>
          <a:effectLst>
            <a:outerShdw blurRad="76200" dist="381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itle Background">
            <a:extLst>
              <a:ext uri="{FF2B5EF4-FFF2-40B4-BE49-F238E27FC236}">
                <a16:creationId xmlns:a16="http://schemas.microsoft.com/office/drawing/2014/main" id="{64C0CF1E-82A1-4B26-82B1-F3066D005454}"/>
              </a:ext>
            </a:extLst>
          </p:cNvPr>
          <p:cNvSpPr/>
          <p:nvPr/>
        </p:nvSpPr>
        <p:spPr>
          <a:xfrm>
            <a:off x="-1" y="0"/>
            <a:ext cx="2902882" cy="6879952"/>
          </a:xfrm>
          <a:custGeom>
            <a:avLst/>
            <a:gdLst>
              <a:gd name="connsiteX0" fmla="*/ 0 w 2902882"/>
              <a:gd name="connsiteY0" fmla="*/ 0 h 6912000"/>
              <a:gd name="connsiteX1" fmla="*/ 1075940 w 2902882"/>
              <a:gd name="connsiteY1" fmla="*/ 0 h 6912000"/>
              <a:gd name="connsiteX2" fmla="*/ 1172485 w 2902882"/>
              <a:gd name="connsiteY2" fmla="*/ 0 h 6912000"/>
              <a:gd name="connsiteX3" fmla="*/ 1829574 w 2902882"/>
              <a:gd name="connsiteY3" fmla="*/ 0 h 6912000"/>
              <a:gd name="connsiteX4" fmla="*/ 2902882 w 2902882"/>
              <a:gd name="connsiteY4" fmla="*/ 3438021 h 6912000"/>
              <a:gd name="connsiteX5" fmla="*/ 1829574 w 2902882"/>
              <a:gd name="connsiteY5" fmla="*/ 6912000 h 6912000"/>
              <a:gd name="connsiteX6" fmla="*/ 1172485 w 2902882"/>
              <a:gd name="connsiteY6" fmla="*/ 6912000 h 6912000"/>
              <a:gd name="connsiteX7" fmla="*/ 1075940 w 2902882"/>
              <a:gd name="connsiteY7" fmla="*/ 6912000 h 6912000"/>
              <a:gd name="connsiteX8" fmla="*/ 0 w 2902882"/>
              <a:gd name="connsiteY8" fmla="*/ 6912000 h 69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82" h="6912000">
                <a:moveTo>
                  <a:pt x="0" y="0"/>
                </a:moveTo>
                <a:lnTo>
                  <a:pt x="1075940" y="0"/>
                </a:lnTo>
                <a:lnTo>
                  <a:pt x="1172485" y="0"/>
                </a:lnTo>
                <a:lnTo>
                  <a:pt x="1829574" y="0"/>
                </a:lnTo>
                <a:lnTo>
                  <a:pt x="2902882" y="3438021"/>
                </a:lnTo>
                <a:lnTo>
                  <a:pt x="1829574" y="6912000"/>
                </a:lnTo>
                <a:lnTo>
                  <a:pt x="1172485" y="6912000"/>
                </a:lnTo>
                <a:lnTo>
                  <a:pt x="1075940" y="6912000"/>
                </a:lnTo>
                <a:lnTo>
                  <a:pt x="0" y="6912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F61DD9BF-3D03-1543-BA25-B8D786E63767}"/>
              </a:ext>
            </a:extLst>
          </p:cNvPr>
          <p:cNvSpPr>
            <a:spLocks noGrp="1"/>
          </p:cNvSpPr>
          <p:nvPr>
            <p:ph type="title"/>
          </p:nvPr>
        </p:nvSpPr>
        <p:spPr>
          <a:xfrm>
            <a:off x="228753" y="2874218"/>
            <a:ext cx="2534418" cy="785526"/>
          </a:xfrm>
        </p:spPr>
        <p:txBody>
          <a:bodyPr anchor="t" anchorCtr="0">
            <a:noAutofit/>
          </a:bodyPr>
          <a:lstStyle/>
          <a:p>
            <a:r>
              <a:rPr lang="en-AU" sz="22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CUSTOMER RESPONSIBILITY</a:t>
            </a:r>
            <a:endParaRPr lang="en-US" sz="2200" b="1" dirty="0">
              <a:solidFill>
                <a:srgbClr val="0471B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Extra Warant">
            <a:extLst>
              <a:ext uri="{FF2B5EF4-FFF2-40B4-BE49-F238E27FC236}">
                <a16:creationId xmlns:a16="http://schemas.microsoft.com/office/drawing/2014/main" id="{C24DA448-EBDA-43C5-9F14-F5130898E719}"/>
              </a:ext>
            </a:extLst>
          </p:cNvPr>
          <p:cNvSpPr/>
          <p:nvPr/>
        </p:nvSpPr>
        <p:spPr>
          <a:xfrm>
            <a:off x="4641303" y="3357926"/>
            <a:ext cx="3913154" cy="502220"/>
          </a:xfrm>
          <a:prstGeom prst="rect">
            <a:avLst/>
          </a:prstGeom>
        </p:spPr>
        <p:txBody>
          <a:bodyPr>
            <a:noAutofit/>
          </a:bodyPr>
          <a:lstStyle/>
          <a:p>
            <a:pPr lvl="0">
              <a:lnSpc>
                <a:spcPct val="110000"/>
              </a:lnSpc>
            </a:pPr>
            <a:r>
              <a:rPr lang="en-AU"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Ensure that there are cables from the ship's gyro.</a:t>
            </a:r>
          </a:p>
        </p:txBody>
      </p:sp>
      <p:sp>
        <p:nvSpPr>
          <p:cNvPr id="3" name="All Equipment">
            <a:extLst>
              <a:ext uri="{FF2B5EF4-FFF2-40B4-BE49-F238E27FC236}">
                <a16:creationId xmlns:a16="http://schemas.microsoft.com/office/drawing/2014/main" id="{6E1DD5E5-B028-4992-AE2B-3892F77292CE}"/>
              </a:ext>
            </a:extLst>
          </p:cNvPr>
          <p:cNvSpPr/>
          <p:nvPr/>
        </p:nvSpPr>
        <p:spPr>
          <a:xfrm>
            <a:off x="4641303" y="2176938"/>
            <a:ext cx="4246590" cy="784270"/>
          </a:xfrm>
          <a:prstGeom prst="rect">
            <a:avLst/>
          </a:prstGeom>
        </p:spPr>
        <p:txBody>
          <a:bodyPr wrap="square">
            <a:noAutofit/>
          </a:bodyPr>
          <a:lstStyle/>
          <a:p>
            <a:pPr lvl="0">
              <a:lnSpc>
                <a:spcPct val="110000"/>
              </a:lnSpc>
            </a:pPr>
            <a:r>
              <a:rPr lang="en-AU"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To pull all cables from the antenna stations to the control room.</a:t>
            </a:r>
          </a:p>
        </p:txBody>
      </p:sp>
      <p:sp>
        <p:nvSpPr>
          <p:cNvPr id="33" name="Frame">
            <a:extLst>
              <a:ext uri="{FF2B5EF4-FFF2-40B4-BE49-F238E27FC236}">
                <a16:creationId xmlns:a16="http://schemas.microsoft.com/office/drawing/2014/main" id="{8BD3ABF0-5750-4264-BF40-2F2B15FF12A6}"/>
              </a:ext>
            </a:extLst>
          </p:cNvPr>
          <p:cNvSpPr/>
          <p:nvPr/>
        </p:nvSpPr>
        <p:spPr>
          <a:xfrm>
            <a:off x="3766431" y="3300573"/>
            <a:ext cx="540000" cy="540000"/>
          </a:xfrm>
          <a:prstGeom prst="ellipse">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35" name="Extra Warant">
            <a:extLst>
              <a:ext uri="{FF2B5EF4-FFF2-40B4-BE49-F238E27FC236}">
                <a16:creationId xmlns:a16="http://schemas.microsoft.com/office/drawing/2014/main" id="{17B8D795-5531-4978-A7EF-B5F8B1F0CD13}"/>
              </a:ext>
            </a:extLst>
          </p:cNvPr>
          <p:cNvSpPr/>
          <p:nvPr/>
        </p:nvSpPr>
        <p:spPr>
          <a:xfrm>
            <a:off x="4684216" y="4431801"/>
            <a:ext cx="4246591" cy="1393649"/>
          </a:xfrm>
          <a:prstGeom prst="rect">
            <a:avLst/>
          </a:prstGeom>
        </p:spPr>
        <p:txBody>
          <a:bodyPr>
            <a:noAutofit/>
          </a:bodyPr>
          <a:lstStyle/>
          <a:p>
            <a:pPr lvl="0">
              <a:lnSpc>
                <a:spcPct val="110000"/>
              </a:lnSpc>
            </a:pPr>
            <a:r>
              <a:rPr lang="en-AU"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Ensure that there are antenna stative in place during the installation.</a:t>
            </a:r>
          </a:p>
        </p:txBody>
      </p:sp>
      <p:sp>
        <p:nvSpPr>
          <p:cNvPr id="37" name="Frame">
            <a:extLst>
              <a:ext uri="{FF2B5EF4-FFF2-40B4-BE49-F238E27FC236}">
                <a16:creationId xmlns:a16="http://schemas.microsoft.com/office/drawing/2014/main" id="{2920C883-6D9E-4FDE-9441-28D2B39F34CA}"/>
              </a:ext>
            </a:extLst>
          </p:cNvPr>
          <p:cNvSpPr/>
          <p:nvPr/>
        </p:nvSpPr>
        <p:spPr>
          <a:xfrm>
            <a:off x="3766431" y="4437965"/>
            <a:ext cx="540000" cy="540000"/>
          </a:xfrm>
          <a:prstGeom prst="ellipse">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3</a:t>
            </a:r>
          </a:p>
        </p:txBody>
      </p:sp>
      <p:sp>
        <p:nvSpPr>
          <p:cNvPr id="24" name="Frame">
            <a:extLst>
              <a:ext uri="{FF2B5EF4-FFF2-40B4-BE49-F238E27FC236}">
                <a16:creationId xmlns:a16="http://schemas.microsoft.com/office/drawing/2014/main" id="{ECB1890A-4CC1-4F48-B9EB-6D7B7A5567DB}"/>
              </a:ext>
            </a:extLst>
          </p:cNvPr>
          <p:cNvSpPr/>
          <p:nvPr/>
        </p:nvSpPr>
        <p:spPr>
          <a:xfrm>
            <a:off x="3766431" y="2163181"/>
            <a:ext cx="540000" cy="540000"/>
          </a:xfrm>
          <a:prstGeom prst="ellipse">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2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18" name="Bottom Border">
            <a:extLst>
              <a:ext uri="{FF2B5EF4-FFF2-40B4-BE49-F238E27FC236}">
                <a16:creationId xmlns:a16="http://schemas.microsoft.com/office/drawing/2014/main" id="{B6917DE7-C3C7-42A1-BB4F-65AE99DED795}"/>
              </a:ext>
            </a:extLst>
          </p:cNvPr>
          <p:cNvSpPr/>
          <p:nvPr/>
        </p:nvSpPr>
        <p:spPr>
          <a:xfrm>
            <a:off x="4776955" y="4218199"/>
            <a:ext cx="3600000" cy="36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Bottom Border">
            <a:extLst>
              <a:ext uri="{FF2B5EF4-FFF2-40B4-BE49-F238E27FC236}">
                <a16:creationId xmlns:a16="http://schemas.microsoft.com/office/drawing/2014/main" id="{D99C36EF-989A-4E14-A7DF-C1D421C14AC6}"/>
              </a:ext>
            </a:extLst>
          </p:cNvPr>
          <p:cNvSpPr/>
          <p:nvPr/>
        </p:nvSpPr>
        <p:spPr>
          <a:xfrm>
            <a:off x="4815945" y="3099912"/>
            <a:ext cx="3600000" cy="36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riangle" hidden="1">
            <a:extLst>
              <a:ext uri="{FF2B5EF4-FFF2-40B4-BE49-F238E27FC236}">
                <a16:creationId xmlns:a16="http://schemas.microsoft.com/office/drawing/2014/main" id="{E0F13C6C-4560-40F8-BCF1-D4B6F4EC3B49}"/>
              </a:ext>
            </a:extLst>
          </p:cNvPr>
          <p:cNvSpPr/>
          <p:nvPr/>
        </p:nvSpPr>
        <p:spPr>
          <a:xfrm rot="16200000" flipH="1">
            <a:off x="7020941" y="1160934"/>
            <a:ext cx="3420672" cy="1089285"/>
          </a:xfrm>
          <a:custGeom>
            <a:avLst/>
            <a:gdLst>
              <a:gd name="connsiteX0" fmla="*/ 0 w 1481041"/>
              <a:gd name="connsiteY0" fmla="*/ 0 h 1793148"/>
              <a:gd name="connsiteX1" fmla="*/ 397 w 1481041"/>
              <a:gd name="connsiteY1" fmla="*/ 0 h 1793148"/>
              <a:gd name="connsiteX2" fmla="*/ 1481041 w 1481041"/>
              <a:gd name="connsiteY2" fmla="*/ 1776747 h 1793148"/>
              <a:gd name="connsiteX3" fmla="*/ 1481041 w 1481041"/>
              <a:gd name="connsiteY3" fmla="*/ 1793148 h 1793148"/>
              <a:gd name="connsiteX4" fmla="*/ 0 w 1481041"/>
              <a:gd name="connsiteY4" fmla="*/ 1793148 h 179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041" h="1793148">
                <a:moveTo>
                  <a:pt x="0" y="0"/>
                </a:moveTo>
                <a:lnTo>
                  <a:pt x="397" y="0"/>
                </a:lnTo>
                <a:lnTo>
                  <a:pt x="1481041" y="1776747"/>
                </a:lnTo>
                <a:lnTo>
                  <a:pt x="1481041" y="1793148"/>
                </a:lnTo>
                <a:lnTo>
                  <a:pt x="0" y="1793148"/>
                </a:lnTo>
                <a:close/>
              </a:path>
            </a:pathLst>
          </a:cu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7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spTree>
    <p:extLst>
      <p:ext uri="{BB962C8B-B14F-4D97-AF65-F5344CB8AC3E}">
        <p14:creationId xmlns:p14="http://schemas.microsoft.com/office/powerpoint/2010/main" val="610466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oto" descr="A crane next to a mountain&#10;&#10;Description automatically generated">
            <a:extLst>
              <a:ext uri="{FF2B5EF4-FFF2-40B4-BE49-F238E27FC236}">
                <a16:creationId xmlns:a16="http://schemas.microsoft.com/office/drawing/2014/main" id="{1281B644-009B-4271-B1E4-E19CDBC277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10627" y="0"/>
            <a:ext cx="7981372" cy="4150896"/>
          </a:xfrm>
          <a:prstGeom prst="rect">
            <a:avLst/>
          </a:prstGeom>
        </p:spPr>
      </p:pic>
      <p:pic>
        <p:nvPicPr>
          <p:cNvPr id="13" name="Photo">
            <a:extLst>
              <a:ext uri="{FF2B5EF4-FFF2-40B4-BE49-F238E27FC236}">
                <a16:creationId xmlns:a16="http://schemas.microsoft.com/office/drawing/2014/main" id="{685D2CF0-796F-40DC-98DB-8BB9BB1070FF}"/>
              </a:ext>
            </a:extLst>
          </p:cNvPr>
          <p:cNvPicPr>
            <a:picLocks noChangeAspect="1"/>
          </p:cNvPicPr>
          <p:nvPr/>
        </p:nvPicPr>
        <p:blipFill>
          <a:blip r:embed="rId3"/>
          <a:stretch>
            <a:fillRect/>
          </a:stretch>
        </p:blipFill>
        <p:spPr>
          <a:xfrm>
            <a:off x="4158730" y="0"/>
            <a:ext cx="8033270" cy="5300442"/>
          </a:xfrm>
          <a:prstGeom prst="rect">
            <a:avLst/>
          </a:prstGeom>
        </p:spPr>
      </p:pic>
      <p:sp>
        <p:nvSpPr>
          <p:cNvPr id="5" name="Background">
            <a:extLst>
              <a:ext uri="{FF2B5EF4-FFF2-40B4-BE49-F238E27FC236}">
                <a16:creationId xmlns:a16="http://schemas.microsoft.com/office/drawing/2014/main" id="{5BA7FEBB-AA0F-4775-A774-C71997FC5106}"/>
              </a:ext>
            </a:extLst>
          </p:cNvPr>
          <p:cNvSpPr/>
          <p:nvPr/>
        </p:nvSpPr>
        <p:spPr>
          <a:xfrm>
            <a:off x="1" y="0"/>
            <a:ext cx="4223084" cy="6791794"/>
          </a:xfrm>
          <a:prstGeom prst="rect">
            <a:avLst/>
          </a:prstGeom>
          <a:gradFill flip="none" rotWithShape="1">
            <a:gsLst>
              <a:gs pos="0">
                <a:srgbClr val="07416D"/>
              </a:gs>
              <a:gs pos="89000">
                <a:srgbClr val="0481CE"/>
              </a:gs>
            </a:gsLst>
            <a:path path="circle">
              <a:fillToRect r="100000" b="100000"/>
            </a:path>
            <a:tileRect l="-100000" t="-100000"/>
          </a:gradFill>
          <a:ln>
            <a:noFill/>
          </a:ln>
          <a:effectLst>
            <a:outerShdw blurRad="50800" dist="254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 Border">
            <a:extLst>
              <a:ext uri="{FF2B5EF4-FFF2-40B4-BE49-F238E27FC236}">
                <a16:creationId xmlns:a16="http://schemas.microsoft.com/office/drawing/2014/main" id="{863ABD1A-FD75-4427-A7CE-057C7E01264F}"/>
              </a:ext>
            </a:extLst>
          </p:cNvPr>
          <p:cNvSpPr/>
          <p:nvPr/>
        </p:nvSpPr>
        <p:spPr>
          <a:xfrm>
            <a:off x="-9049" y="3987279"/>
            <a:ext cx="12204000" cy="2804515"/>
          </a:xfrm>
          <a:custGeom>
            <a:avLst/>
            <a:gdLst>
              <a:gd name="connsiteX0" fmla="*/ 0 w 12204000"/>
              <a:gd name="connsiteY0" fmla="*/ 0 h 3275660"/>
              <a:gd name="connsiteX1" fmla="*/ 12204000 w 12204000"/>
              <a:gd name="connsiteY1" fmla="*/ 0 h 3275660"/>
              <a:gd name="connsiteX2" fmla="*/ 12204000 w 12204000"/>
              <a:gd name="connsiteY2" fmla="*/ 3275660 h 3275660"/>
              <a:gd name="connsiteX3" fmla="*/ 0 w 12204000"/>
              <a:gd name="connsiteY3" fmla="*/ 3275660 h 3275660"/>
              <a:gd name="connsiteX4" fmla="*/ 0 w 12204000"/>
              <a:gd name="connsiteY4" fmla="*/ 0 h 3275660"/>
              <a:gd name="connsiteX0" fmla="*/ 0 w 12204000"/>
              <a:gd name="connsiteY0" fmla="*/ 0 h 3275660"/>
              <a:gd name="connsiteX1" fmla="*/ 12204000 w 12204000"/>
              <a:gd name="connsiteY1" fmla="*/ 300790 h 3275660"/>
              <a:gd name="connsiteX2" fmla="*/ 12204000 w 12204000"/>
              <a:gd name="connsiteY2" fmla="*/ 3275660 h 3275660"/>
              <a:gd name="connsiteX3" fmla="*/ 0 w 12204000"/>
              <a:gd name="connsiteY3" fmla="*/ 3275660 h 3275660"/>
              <a:gd name="connsiteX4" fmla="*/ 0 w 12204000"/>
              <a:gd name="connsiteY4" fmla="*/ 0 h 3275660"/>
              <a:gd name="connsiteX0" fmla="*/ 0 w 12204000"/>
              <a:gd name="connsiteY0" fmla="*/ 0 h 3395976"/>
              <a:gd name="connsiteX1" fmla="*/ 12204000 w 12204000"/>
              <a:gd name="connsiteY1" fmla="*/ 421106 h 3395976"/>
              <a:gd name="connsiteX2" fmla="*/ 12204000 w 12204000"/>
              <a:gd name="connsiteY2" fmla="*/ 3395976 h 3395976"/>
              <a:gd name="connsiteX3" fmla="*/ 0 w 12204000"/>
              <a:gd name="connsiteY3" fmla="*/ 3395976 h 3395976"/>
              <a:gd name="connsiteX4" fmla="*/ 0 w 12204000"/>
              <a:gd name="connsiteY4" fmla="*/ 0 h 3395976"/>
              <a:gd name="connsiteX0" fmla="*/ 0 w 12216031"/>
              <a:gd name="connsiteY0" fmla="*/ 0 h 3395976"/>
              <a:gd name="connsiteX1" fmla="*/ 12216031 w 12216031"/>
              <a:gd name="connsiteY1" fmla="*/ 421106 h 3395976"/>
              <a:gd name="connsiteX2" fmla="*/ 12216031 w 12216031"/>
              <a:gd name="connsiteY2" fmla="*/ 3395976 h 3395976"/>
              <a:gd name="connsiteX3" fmla="*/ 12031 w 12216031"/>
              <a:gd name="connsiteY3" fmla="*/ 3395976 h 3395976"/>
              <a:gd name="connsiteX4" fmla="*/ 0 w 12216031"/>
              <a:gd name="connsiteY4" fmla="*/ 0 h 3395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031" h="3395976">
                <a:moveTo>
                  <a:pt x="0" y="0"/>
                </a:moveTo>
                <a:lnTo>
                  <a:pt x="12216031" y="421106"/>
                </a:lnTo>
                <a:lnTo>
                  <a:pt x="12216031" y="3395976"/>
                </a:lnTo>
                <a:lnTo>
                  <a:pt x="12031" y="3395976"/>
                </a:lnTo>
                <a:cubicBezTo>
                  <a:pt x="8021" y="2263984"/>
                  <a:pt x="4010" y="1131992"/>
                  <a:pt x="0" y="0"/>
                </a:cubicBezTo>
                <a:close/>
              </a:path>
            </a:pathLst>
          </a:custGeom>
          <a:solidFill>
            <a:srgbClr val="92D050"/>
          </a:solidFill>
          <a:ln>
            <a:noFill/>
          </a:ln>
          <a:effectLst>
            <a:outerShdw blurRad="38100" dist="254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 Background">
            <a:extLst>
              <a:ext uri="{FF2B5EF4-FFF2-40B4-BE49-F238E27FC236}">
                <a16:creationId xmlns:a16="http://schemas.microsoft.com/office/drawing/2014/main" id="{8A258C7A-11D1-4AB5-9FAE-9FF8AD9409F8}"/>
              </a:ext>
            </a:extLst>
          </p:cNvPr>
          <p:cNvSpPr/>
          <p:nvPr/>
        </p:nvSpPr>
        <p:spPr>
          <a:xfrm>
            <a:off x="-16050" y="4053485"/>
            <a:ext cx="12220047" cy="2804515"/>
          </a:xfrm>
          <a:custGeom>
            <a:avLst/>
            <a:gdLst>
              <a:gd name="connsiteX0" fmla="*/ 0 w 12204000"/>
              <a:gd name="connsiteY0" fmla="*/ 0 h 3275660"/>
              <a:gd name="connsiteX1" fmla="*/ 12204000 w 12204000"/>
              <a:gd name="connsiteY1" fmla="*/ 0 h 3275660"/>
              <a:gd name="connsiteX2" fmla="*/ 12204000 w 12204000"/>
              <a:gd name="connsiteY2" fmla="*/ 3275660 h 3275660"/>
              <a:gd name="connsiteX3" fmla="*/ 0 w 12204000"/>
              <a:gd name="connsiteY3" fmla="*/ 3275660 h 3275660"/>
              <a:gd name="connsiteX4" fmla="*/ 0 w 12204000"/>
              <a:gd name="connsiteY4" fmla="*/ 0 h 3275660"/>
              <a:gd name="connsiteX0" fmla="*/ 0 w 12204000"/>
              <a:gd name="connsiteY0" fmla="*/ 0 h 3275660"/>
              <a:gd name="connsiteX1" fmla="*/ 12204000 w 12204000"/>
              <a:gd name="connsiteY1" fmla="*/ 300790 h 3275660"/>
              <a:gd name="connsiteX2" fmla="*/ 12204000 w 12204000"/>
              <a:gd name="connsiteY2" fmla="*/ 3275660 h 3275660"/>
              <a:gd name="connsiteX3" fmla="*/ 0 w 12204000"/>
              <a:gd name="connsiteY3" fmla="*/ 3275660 h 3275660"/>
              <a:gd name="connsiteX4" fmla="*/ 0 w 12204000"/>
              <a:gd name="connsiteY4" fmla="*/ 0 h 3275660"/>
              <a:gd name="connsiteX0" fmla="*/ 0 w 12204000"/>
              <a:gd name="connsiteY0" fmla="*/ 0 h 3395976"/>
              <a:gd name="connsiteX1" fmla="*/ 12204000 w 12204000"/>
              <a:gd name="connsiteY1" fmla="*/ 421106 h 3395976"/>
              <a:gd name="connsiteX2" fmla="*/ 12204000 w 12204000"/>
              <a:gd name="connsiteY2" fmla="*/ 3395976 h 3395976"/>
              <a:gd name="connsiteX3" fmla="*/ 0 w 12204000"/>
              <a:gd name="connsiteY3" fmla="*/ 3395976 h 3395976"/>
              <a:gd name="connsiteX4" fmla="*/ 0 w 12204000"/>
              <a:gd name="connsiteY4" fmla="*/ 0 h 3395976"/>
              <a:gd name="connsiteX0" fmla="*/ 0 w 12216031"/>
              <a:gd name="connsiteY0" fmla="*/ 0 h 3395976"/>
              <a:gd name="connsiteX1" fmla="*/ 12216031 w 12216031"/>
              <a:gd name="connsiteY1" fmla="*/ 421106 h 3395976"/>
              <a:gd name="connsiteX2" fmla="*/ 12216031 w 12216031"/>
              <a:gd name="connsiteY2" fmla="*/ 3395976 h 3395976"/>
              <a:gd name="connsiteX3" fmla="*/ 12031 w 12216031"/>
              <a:gd name="connsiteY3" fmla="*/ 3395976 h 3395976"/>
              <a:gd name="connsiteX4" fmla="*/ 0 w 12216031"/>
              <a:gd name="connsiteY4" fmla="*/ 0 h 3395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031" h="3395976">
                <a:moveTo>
                  <a:pt x="0" y="0"/>
                </a:moveTo>
                <a:lnTo>
                  <a:pt x="12216031" y="421106"/>
                </a:lnTo>
                <a:lnTo>
                  <a:pt x="12216031" y="3395976"/>
                </a:lnTo>
                <a:lnTo>
                  <a:pt x="12031" y="3395976"/>
                </a:lnTo>
                <a:cubicBezTo>
                  <a:pt x="8021" y="2263984"/>
                  <a:pt x="4010" y="1131992"/>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Story">
            <a:extLst>
              <a:ext uri="{FF2B5EF4-FFF2-40B4-BE49-F238E27FC236}">
                <a16:creationId xmlns:a16="http://schemas.microsoft.com/office/drawing/2014/main" id="{D15B2590-F6DE-45E3-AD94-4E45CB7437AD}"/>
              </a:ext>
            </a:extLst>
          </p:cNvPr>
          <p:cNvSpPr txBox="1"/>
          <p:nvPr/>
        </p:nvSpPr>
        <p:spPr>
          <a:xfrm>
            <a:off x="487338" y="4975811"/>
            <a:ext cx="11278676" cy="1647731"/>
          </a:xfrm>
          <a:prstGeom prst="rect">
            <a:avLst/>
          </a:prstGeom>
          <a:noFill/>
        </p:spPr>
        <p:txBody>
          <a:bodyPr wrap="square" numCol="3" spcCol="270000" rtlCol="0">
            <a:noAutofit/>
          </a:bodyPr>
          <a:lstStyle/>
          <a:p>
            <a:pPr>
              <a:lnSpc>
                <a:spcPct val="140000"/>
              </a:lnSpc>
            </a:pPr>
            <a:r>
              <a:rPr lang="en-AU" sz="1300" dirty="0" err="1">
                <a:latin typeface="Open Sans" panose="020B0606030504020204" pitchFamily="34" charset="0"/>
                <a:ea typeface="Open Sans" panose="020B0606030504020204" pitchFamily="34" charset="0"/>
                <a:cs typeface="Open Sans" panose="020B0606030504020204" pitchFamily="34" charset="0"/>
              </a:rPr>
              <a:t>Aecorlink's</a:t>
            </a:r>
            <a:r>
              <a:rPr lang="en-AU" sz="1300" dirty="0">
                <a:latin typeface="Open Sans" panose="020B0606030504020204" pitchFamily="34" charset="0"/>
                <a:ea typeface="Open Sans" panose="020B0606030504020204" pitchFamily="34" charset="0"/>
                <a:cs typeface="Open Sans" panose="020B0606030504020204" pitchFamily="34" charset="0"/>
              </a:rPr>
              <a:t> founder has worked with maritime satellite communications for almost two decades. During his three years at a market-leading satellite company, he realized there were large gaps in the market because the company's range of satellite services did not live up to customer expectations in terms of data speed, stability and signal delays. This inspired him to launch </a:t>
            </a:r>
            <a:r>
              <a:rPr lang="en-AU" sz="1300" dirty="0" err="1">
                <a:latin typeface="Open Sans" panose="020B0606030504020204" pitchFamily="34" charset="0"/>
                <a:ea typeface="Open Sans" panose="020B0606030504020204" pitchFamily="34" charset="0"/>
                <a:cs typeface="Open Sans" panose="020B0606030504020204" pitchFamily="34" charset="0"/>
              </a:rPr>
              <a:t>Aecorlink</a:t>
            </a:r>
            <a:r>
              <a:rPr lang="en-AU" sz="1300" dirty="0">
                <a:latin typeface="Open Sans" panose="020B0606030504020204" pitchFamily="34" charset="0"/>
                <a:ea typeface="Open Sans" panose="020B0606030504020204" pitchFamily="34" charset="0"/>
                <a:cs typeface="Open Sans" panose="020B0606030504020204" pitchFamily="34" charset="0"/>
              </a:rPr>
              <a:t> during 2015 when he observed the opportunity to fill those shortcomings by using microwave links from shore to ship instead of satellite. Today, </a:t>
            </a:r>
            <a:r>
              <a:rPr lang="en-AU" sz="1300" dirty="0" err="1">
                <a:latin typeface="Open Sans" panose="020B0606030504020204" pitchFamily="34" charset="0"/>
                <a:ea typeface="Open Sans" panose="020B0606030504020204" pitchFamily="34" charset="0"/>
                <a:cs typeface="Open Sans" panose="020B0606030504020204" pitchFamily="34" charset="0"/>
              </a:rPr>
              <a:t>Aecorlink</a:t>
            </a:r>
            <a:r>
              <a:rPr lang="en-AU" sz="1300" dirty="0">
                <a:latin typeface="Open Sans" panose="020B0606030504020204" pitchFamily="34" charset="0"/>
                <a:ea typeface="Open Sans" panose="020B0606030504020204" pitchFamily="34" charset="0"/>
                <a:cs typeface="Open Sans" panose="020B0606030504020204" pitchFamily="34" charset="0"/>
              </a:rPr>
              <a:t> has several patent pending technologies that provide solutions which satellites cannot fulfil.</a:t>
            </a:r>
          </a:p>
        </p:txBody>
      </p:sp>
      <p:sp>
        <p:nvSpPr>
          <p:cNvPr id="9" name="Title - Our Story">
            <a:extLst>
              <a:ext uri="{FF2B5EF4-FFF2-40B4-BE49-F238E27FC236}">
                <a16:creationId xmlns:a16="http://schemas.microsoft.com/office/drawing/2014/main" id="{541B6D2C-DF56-4B97-A3A2-939A46B0034C}"/>
              </a:ext>
            </a:extLst>
          </p:cNvPr>
          <p:cNvSpPr>
            <a:spLocks noGrp="1"/>
          </p:cNvSpPr>
          <p:nvPr>
            <p:ph type="title"/>
          </p:nvPr>
        </p:nvSpPr>
        <p:spPr>
          <a:xfrm>
            <a:off x="469232" y="4541709"/>
            <a:ext cx="3220266" cy="391971"/>
          </a:xfrm>
        </p:spPr>
        <p:txBody>
          <a:bodyPr anchor="t" anchorCtr="0">
            <a:noAutofit/>
          </a:bodyPr>
          <a:lstStyle/>
          <a:p>
            <a:r>
              <a:rPr lang="sv-SE" sz="2400" dirty="0">
                <a:solidFill>
                  <a:srgbClr val="0471B5"/>
                </a:solidFill>
                <a:latin typeface="Open Sans Extrabold" panose="020B0906030804020204" pitchFamily="34" charset="0"/>
                <a:ea typeface="Open Sans Extrabold" panose="020B0906030804020204" pitchFamily="34" charset="0"/>
                <a:cs typeface="Open Sans Extrabold" panose="020B0906030804020204" pitchFamily="34" charset="0"/>
              </a:rPr>
              <a:t>OUR STORY</a:t>
            </a:r>
          </a:p>
        </p:txBody>
      </p:sp>
      <p:sp>
        <p:nvSpPr>
          <p:cNvPr id="10" name="Intro">
            <a:extLst>
              <a:ext uri="{FF2B5EF4-FFF2-40B4-BE49-F238E27FC236}">
                <a16:creationId xmlns:a16="http://schemas.microsoft.com/office/drawing/2014/main" id="{25F862EF-61D7-4F31-82BD-DE0A0D5B1FE8}"/>
              </a:ext>
            </a:extLst>
          </p:cNvPr>
          <p:cNvSpPr txBox="1"/>
          <p:nvPr/>
        </p:nvSpPr>
        <p:spPr>
          <a:xfrm>
            <a:off x="469232" y="914392"/>
            <a:ext cx="3220266" cy="2659382"/>
          </a:xfrm>
          <a:prstGeom prst="rect">
            <a:avLst/>
          </a:prstGeom>
          <a:noFill/>
        </p:spPr>
        <p:txBody>
          <a:bodyPr wrap="square" rtlCol="0">
            <a:spAutoFit/>
          </a:bodyPr>
          <a:lstStyle/>
          <a:p>
            <a:pPr>
              <a:lnSpc>
                <a:spcPct val="120000"/>
              </a:lnSpc>
            </a:pPr>
            <a:r>
              <a:rPr lang="en-A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AecorLink</a:t>
            </a:r>
            <a:r>
              <a:rPr lang="en-A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 a pioneer in high-speed maritime broadband communication and a dedicated fast-growing maritime service provider.</a:t>
            </a:r>
            <a:br>
              <a:rPr lang="en-A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AU"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A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company offers ease of access to maritime networks by providing customers with turn-key solutions on </a:t>
            </a:r>
            <a:r>
              <a:rPr lang="en-AU"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favorable</a:t>
            </a:r>
            <a:r>
              <a:rPr lang="en-A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terms.</a:t>
            </a:r>
          </a:p>
        </p:txBody>
      </p:sp>
      <p:sp>
        <p:nvSpPr>
          <p:cNvPr id="11" name="Title">
            <a:extLst>
              <a:ext uri="{FF2B5EF4-FFF2-40B4-BE49-F238E27FC236}">
                <a16:creationId xmlns:a16="http://schemas.microsoft.com/office/drawing/2014/main" id="{3915378C-4523-4A69-B1F1-9E473118D2BC}"/>
              </a:ext>
            </a:extLst>
          </p:cNvPr>
          <p:cNvSpPr txBox="1">
            <a:spLocks/>
          </p:cNvSpPr>
          <p:nvPr/>
        </p:nvSpPr>
        <p:spPr>
          <a:xfrm>
            <a:off x="469232" y="453188"/>
            <a:ext cx="3171049" cy="39197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400" dirty="0">
                <a:solidFill>
                  <a:srgbClr val="00B0F0"/>
                </a:solidFill>
                <a:latin typeface="Open Sans Extrabold" panose="020B0906030804020204" pitchFamily="34" charset="0"/>
                <a:ea typeface="Open Sans Extrabold" panose="020B0906030804020204" pitchFamily="34" charset="0"/>
                <a:cs typeface="Open Sans Extrabold" panose="020B0906030804020204" pitchFamily="34" charset="0"/>
              </a:rPr>
              <a:t>ABOUT US</a:t>
            </a:r>
          </a:p>
        </p:txBody>
      </p:sp>
    </p:spTree>
    <p:extLst>
      <p:ext uri="{BB962C8B-B14F-4D97-AF65-F5344CB8AC3E}">
        <p14:creationId xmlns:p14="http://schemas.microsoft.com/office/powerpoint/2010/main" val="418122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CCFCC176-9CB6-4F7A-901F-B1A04D655965}"/>
              </a:ext>
            </a:extLst>
          </p:cNvPr>
          <p:cNvSpPr/>
          <p:nvPr/>
        </p:nvSpPr>
        <p:spPr>
          <a:xfrm>
            <a:off x="0" y="0"/>
            <a:ext cx="12191999" cy="6858000"/>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Background Bottom-Right">
            <a:extLst>
              <a:ext uri="{FF2B5EF4-FFF2-40B4-BE49-F238E27FC236}">
                <a16:creationId xmlns:a16="http://schemas.microsoft.com/office/drawing/2014/main" id="{1026D5F5-3E06-41F4-8A29-5A3660ED52CC}"/>
              </a:ext>
            </a:extLst>
          </p:cNvPr>
          <p:cNvSpPr/>
          <p:nvPr/>
        </p:nvSpPr>
        <p:spPr>
          <a:xfrm>
            <a:off x="7760680" y="3849503"/>
            <a:ext cx="4431319" cy="3008498"/>
          </a:xfrm>
          <a:prstGeom prst="rect">
            <a:avLst/>
          </a:prstGeom>
          <a:gradFill flip="none" rotWithShape="1">
            <a:gsLst>
              <a:gs pos="0">
                <a:srgbClr val="09558C"/>
              </a:gs>
              <a:gs pos="100000">
                <a:srgbClr val="0371B5"/>
              </a:gs>
            </a:gsLst>
            <a:path path="circle">
              <a:fillToRect l="100000" t="100000"/>
            </a:path>
            <a:tileRect r="-100000" b="-100000"/>
          </a:gradFill>
          <a:ln w="6350"/>
          <a:effectLst>
            <a:innerShdw blurRad="12700" dir="13500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Background Bottom-Left">
            <a:extLst>
              <a:ext uri="{FF2B5EF4-FFF2-40B4-BE49-F238E27FC236}">
                <a16:creationId xmlns:a16="http://schemas.microsoft.com/office/drawing/2014/main" id="{8F523CD9-77A7-4204-B2CC-ECE9E033B611}"/>
              </a:ext>
            </a:extLst>
          </p:cNvPr>
          <p:cNvSpPr/>
          <p:nvPr/>
        </p:nvSpPr>
        <p:spPr>
          <a:xfrm>
            <a:off x="2953363" y="3849503"/>
            <a:ext cx="4806302" cy="3008498"/>
          </a:xfrm>
          <a:prstGeom prst="rect">
            <a:avLst/>
          </a:prstGeom>
          <a:gradFill flip="none" rotWithShape="1">
            <a:gsLst>
              <a:gs pos="0">
                <a:srgbClr val="09558C"/>
              </a:gs>
              <a:gs pos="100000">
                <a:srgbClr val="0371B5"/>
              </a:gs>
            </a:gsLst>
            <a:path path="circle">
              <a:fillToRect l="100000" t="100000"/>
            </a:path>
            <a:tileRect r="-100000" b="-100000"/>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Background Top-Right">
            <a:extLst>
              <a:ext uri="{FF2B5EF4-FFF2-40B4-BE49-F238E27FC236}">
                <a16:creationId xmlns:a16="http://schemas.microsoft.com/office/drawing/2014/main" id="{E0A92688-B86D-48BC-A54B-DCAA671C760B}"/>
              </a:ext>
            </a:extLst>
          </p:cNvPr>
          <p:cNvSpPr/>
          <p:nvPr/>
        </p:nvSpPr>
        <p:spPr>
          <a:xfrm>
            <a:off x="7760681" y="0"/>
            <a:ext cx="4431318" cy="3849503"/>
          </a:xfrm>
          <a:prstGeom prst="rect">
            <a:avLst/>
          </a:prstGeom>
          <a:gradFill flip="none" rotWithShape="1">
            <a:gsLst>
              <a:gs pos="0">
                <a:srgbClr val="09558C"/>
              </a:gs>
              <a:gs pos="100000">
                <a:srgbClr val="0371B5"/>
              </a:gs>
            </a:gsLst>
            <a:path path="circle">
              <a:fillToRect l="100000" t="100000"/>
            </a:path>
            <a:tileRect r="-100000" b="-100000"/>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Background Top-Right">
            <a:extLst>
              <a:ext uri="{FF2B5EF4-FFF2-40B4-BE49-F238E27FC236}">
                <a16:creationId xmlns:a16="http://schemas.microsoft.com/office/drawing/2014/main" id="{47A7C451-BC3D-4404-9011-02D59B5D1169}"/>
              </a:ext>
            </a:extLst>
          </p:cNvPr>
          <p:cNvSpPr/>
          <p:nvPr/>
        </p:nvSpPr>
        <p:spPr>
          <a:xfrm>
            <a:off x="2954379" y="3070"/>
            <a:ext cx="4806302" cy="3849503"/>
          </a:xfrm>
          <a:prstGeom prst="rect">
            <a:avLst/>
          </a:prstGeom>
          <a:gradFill flip="none" rotWithShape="1">
            <a:gsLst>
              <a:gs pos="0">
                <a:srgbClr val="09558C"/>
              </a:gs>
              <a:gs pos="100000">
                <a:srgbClr val="0371B5"/>
              </a:gs>
            </a:gsLst>
            <a:path path="circle">
              <a:fillToRect l="100000" t="100000"/>
            </a:path>
            <a:tileRect r="-100000" b="-100000"/>
          </a:gradFill>
          <a:ln w="6350"/>
          <a:effectLst>
            <a:innerShdw blurRad="12700" dist="12700" dir="2700000">
              <a:srgbClr val="0583D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itle Background" hidden="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solidFill>
            <a:schemeClr val="bg1"/>
          </a:soli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itle Border" hidden="1">
            <a:extLst>
              <a:ext uri="{FF2B5EF4-FFF2-40B4-BE49-F238E27FC236}">
                <a16:creationId xmlns:a16="http://schemas.microsoft.com/office/drawing/2014/main" id="{8A109624-989D-42C0-8D4C-B7B4C8E506EE}"/>
              </a:ext>
            </a:extLst>
          </p:cNvPr>
          <p:cNvSpPr/>
          <p:nvPr/>
        </p:nvSpPr>
        <p:spPr>
          <a:xfrm>
            <a:off x="80185" y="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375588" y="4364663"/>
                </a:lnTo>
                <a:lnTo>
                  <a:pt x="4257381" y="6858000"/>
                </a:lnTo>
                <a:lnTo>
                  <a:pt x="1" y="6858000"/>
                </a:lnTo>
                <a:lnTo>
                  <a:pt x="1" y="6858000"/>
                </a:lnTo>
                <a:lnTo>
                  <a:pt x="0" y="6858000"/>
                </a:lnTo>
                <a:lnTo>
                  <a:pt x="0" y="0"/>
                </a:lnTo>
                <a:close/>
              </a:path>
            </a:pathLst>
          </a:custGeom>
          <a:solidFill>
            <a:srgbClr val="A5CE39"/>
          </a:solidFill>
          <a:ln>
            <a:no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itle Background" hidden="1">
            <a:extLst>
              <a:ext uri="{FF2B5EF4-FFF2-40B4-BE49-F238E27FC236}">
                <a16:creationId xmlns:a16="http://schemas.microsoft.com/office/drawing/2014/main" id="{EA7850D6-2678-4736-8963-7A69F16395EA}"/>
              </a:ext>
            </a:extLst>
          </p:cNvPr>
          <p:cNvSpPr/>
          <p:nvPr/>
        </p:nvSpPr>
        <p:spPr>
          <a:xfrm>
            <a:off x="0" y="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375588" y="4364663"/>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itle Border">
            <a:extLst>
              <a:ext uri="{FF2B5EF4-FFF2-40B4-BE49-F238E27FC236}">
                <a16:creationId xmlns:a16="http://schemas.microsoft.com/office/drawing/2014/main" id="{30FEC9AA-6FC6-46FA-BEF2-1542325F7154}"/>
              </a:ext>
            </a:extLst>
          </p:cNvPr>
          <p:cNvSpPr/>
          <p:nvPr/>
        </p:nvSpPr>
        <p:spPr>
          <a:xfrm>
            <a:off x="82163" y="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itle Background">
            <a:extLst>
              <a:ext uri="{FF2B5EF4-FFF2-40B4-BE49-F238E27FC236}">
                <a16:creationId xmlns:a16="http://schemas.microsoft.com/office/drawing/2014/main" id="{1F6D0352-D87A-49CD-BB68-A0A1F4A2B1ED}"/>
              </a:ext>
            </a:extLst>
          </p:cNvPr>
          <p:cNvSpPr/>
          <p:nvPr/>
        </p:nvSpPr>
        <p:spPr>
          <a:xfrm>
            <a:off x="0" y="307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ight Triangle 2" hidden="1">
            <a:extLst>
              <a:ext uri="{FF2B5EF4-FFF2-40B4-BE49-F238E27FC236}">
                <a16:creationId xmlns:a16="http://schemas.microsoft.com/office/drawing/2014/main" id="{F74D0A9C-BDD7-4B4E-A612-057F6AC188E6}"/>
              </a:ext>
            </a:extLst>
          </p:cNvPr>
          <p:cNvSpPr/>
          <p:nvPr/>
        </p:nvSpPr>
        <p:spPr>
          <a:xfrm flipV="1">
            <a:off x="4009" y="-1"/>
            <a:ext cx="4399699" cy="388088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CA038079-2654-AA42-985B-6F33CF910B10}"/>
              </a:ext>
            </a:extLst>
          </p:cNvPr>
          <p:cNvSpPr>
            <a:spLocks noGrp="1"/>
          </p:cNvSpPr>
          <p:nvPr>
            <p:ph type="title"/>
          </p:nvPr>
        </p:nvSpPr>
        <p:spPr>
          <a:xfrm>
            <a:off x="343632" y="720000"/>
            <a:ext cx="3057476" cy="1408814"/>
          </a:xfrm>
        </p:spPr>
        <p:txBody>
          <a:bodyPr anchor="t" anchorCtr="0">
            <a:noAutofit/>
          </a:bodyPr>
          <a:lstStyle/>
          <a:p>
            <a:r>
              <a:rPr lang="sv-SE" sz="32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AECORLINK FOUNDERS </a:t>
            </a:r>
          </a:p>
        </p:txBody>
      </p:sp>
      <p:sp>
        <p:nvSpPr>
          <p:cNvPr id="30" name="Michael - Name">
            <a:extLst>
              <a:ext uri="{FF2B5EF4-FFF2-40B4-BE49-F238E27FC236}">
                <a16:creationId xmlns:a16="http://schemas.microsoft.com/office/drawing/2014/main" id="{8695958A-3EF7-443F-B16F-9DF9836F85A2}"/>
              </a:ext>
            </a:extLst>
          </p:cNvPr>
          <p:cNvSpPr/>
          <p:nvPr/>
        </p:nvSpPr>
        <p:spPr>
          <a:xfrm>
            <a:off x="4776916" y="6007855"/>
            <a:ext cx="1638204" cy="338554"/>
          </a:xfrm>
          <a:prstGeom prst="rect">
            <a:avLst/>
          </a:prstGeom>
          <a:effectLst>
            <a:outerShdw blurRad="25400" dist="25400" dir="2700000" algn="tl" rotWithShape="0">
              <a:prstClr val="black">
                <a:alpha val="25000"/>
              </a:prstClr>
            </a:outerShdw>
          </a:effectLst>
        </p:spPr>
        <p:txBody>
          <a:bodyPr wrap="none">
            <a:spAutoFit/>
          </a:bodyPr>
          <a:lstStyle/>
          <a:p>
            <a:pPr lvl="0" algn="ctr"/>
            <a:r>
              <a:rPr lang="en-US"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Mikael Solberg</a:t>
            </a:r>
          </a:p>
        </p:txBody>
      </p:sp>
      <p:sp>
        <p:nvSpPr>
          <p:cNvPr id="31" name="Michael -  Photo Frame">
            <a:extLst>
              <a:ext uri="{FF2B5EF4-FFF2-40B4-BE49-F238E27FC236}">
                <a16:creationId xmlns:a16="http://schemas.microsoft.com/office/drawing/2014/main" id="{5EC26066-77D5-4736-B2ED-48D059E8AA05}"/>
              </a:ext>
            </a:extLst>
          </p:cNvPr>
          <p:cNvSpPr/>
          <p:nvPr/>
        </p:nvSpPr>
        <p:spPr>
          <a:xfrm>
            <a:off x="4915608" y="4440781"/>
            <a:ext cx="1440000" cy="1440000"/>
          </a:xfrm>
          <a:prstGeom prst="ellipse">
            <a:avLst/>
          </a:prstGeom>
          <a:solidFill>
            <a:schemeClr val="accent2"/>
          </a:solidFill>
          <a:ln w="28575">
            <a:solidFill>
              <a:schemeClr val="bg1"/>
            </a:solidFill>
          </a:ln>
          <a:effectLst>
            <a:glow rad="63500">
              <a:schemeClr val="accent1">
                <a:satMod val="175000"/>
                <a:alpha val="40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 name="Michael  - Photo">
            <a:extLst>
              <a:ext uri="{FF2B5EF4-FFF2-40B4-BE49-F238E27FC236}">
                <a16:creationId xmlns:a16="http://schemas.microsoft.com/office/drawing/2014/main" id="{283AB360-CECD-4622-87B7-3F497150144B}"/>
              </a:ext>
            </a:extLst>
          </p:cNvPr>
          <p:cNvPicPr>
            <a:picLocks noChangeAspect="1"/>
          </p:cNvPicPr>
          <p:nvPr/>
        </p:nvPicPr>
        <p:blipFill>
          <a:blip r:embed="rId2"/>
          <a:stretch>
            <a:fillRect/>
          </a:stretch>
        </p:blipFill>
        <p:spPr>
          <a:xfrm>
            <a:off x="4927585" y="4608942"/>
            <a:ext cx="1273067" cy="1227600"/>
          </a:xfrm>
          <a:prstGeom prst="rect">
            <a:avLst/>
          </a:prstGeom>
          <a:effectLst>
            <a:outerShdw blurRad="50800" dist="25400" dir="2700000" algn="tl" rotWithShape="0">
              <a:prstClr val="black">
                <a:alpha val="40000"/>
              </a:prstClr>
            </a:outerShdw>
          </a:effectLst>
        </p:spPr>
      </p:pic>
      <p:sp>
        <p:nvSpPr>
          <p:cNvPr id="24" name="Robert - Qualifications">
            <a:extLst>
              <a:ext uri="{FF2B5EF4-FFF2-40B4-BE49-F238E27FC236}">
                <a16:creationId xmlns:a16="http://schemas.microsoft.com/office/drawing/2014/main" id="{FA0FC843-56D9-4FAD-8B10-80BF1685CAA7}"/>
              </a:ext>
            </a:extLst>
          </p:cNvPr>
          <p:cNvSpPr txBox="1"/>
          <p:nvPr/>
        </p:nvSpPr>
        <p:spPr>
          <a:xfrm>
            <a:off x="8034162" y="2642064"/>
            <a:ext cx="3810507" cy="844014"/>
          </a:xfrm>
          <a:prstGeom prst="rect">
            <a:avLst/>
          </a:prstGeom>
          <a:noFill/>
          <a:effectLst>
            <a:outerShdw blurRad="25400" dist="25400" dir="2700000" algn="tl" rotWithShape="0">
              <a:prstClr val="black">
                <a:alpha val="25000"/>
              </a:prstClr>
            </a:outerShdw>
          </a:effectLst>
        </p:spPr>
        <p:txBody>
          <a:bodyPr wrap="square" rtlCol="0">
            <a:spAutoFit/>
          </a:bodyPr>
          <a:lstStyle/>
          <a:p>
            <a:pPr marL="285750" lvl="0" indent="-144000">
              <a:lnSpc>
                <a:spcPts val="2000"/>
              </a:lnSpc>
              <a:buFont typeface="Arial" panose="020B0604020202020204" pitchFamily="34" charset="0"/>
              <a:buChar char="•"/>
            </a:pPr>
            <a:r>
              <a:rPr lang="en-AU" sz="1400" dirty="0" err="1">
                <a:solidFill>
                  <a:srgbClr val="A5CE39"/>
                </a:solidFill>
                <a:latin typeface="Open Sans" panose="020B0606030504020204" pitchFamily="34" charset="0"/>
                <a:ea typeface="Open Sans" panose="020B0606030504020204" pitchFamily="34" charset="0"/>
                <a:cs typeface="Open Sans" panose="020B0606030504020204" pitchFamily="34" charset="0"/>
              </a:rPr>
              <a:t>Grundare</a:t>
            </a:r>
            <a:r>
              <a:rPr lang="en-AU" sz="1400" dirty="0">
                <a:solidFill>
                  <a:srgbClr val="A5CE39"/>
                </a:solidFill>
                <a:latin typeface="Open Sans" panose="020B0606030504020204" pitchFamily="34" charset="0"/>
                <a:ea typeface="Open Sans" panose="020B0606030504020204" pitchFamily="34" charset="0"/>
                <a:cs typeface="Open Sans" panose="020B0606030504020204" pitchFamily="34" charset="0"/>
              </a:rPr>
              <a:t> av </a:t>
            </a:r>
            <a:r>
              <a:rPr lang="en-AU" sz="1400" dirty="0" err="1">
                <a:solidFill>
                  <a:srgbClr val="A5CE39"/>
                </a:solidFill>
                <a:latin typeface="Open Sans" panose="020B0606030504020204" pitchFamily="34" charset="0"/>
                <a:ea typeface="Open Sans" panose="020B0606030504020204" pitchFamily="34" charset="0"/>
                <a:cs typeface="Open Sans" panose="020B0606030504020204" pitchFamily="34" charset="0"/>
              </a:rPr>
              <a:t>Nordaq</a:t>
            </a:r>
            <a:r>
              <a:rPr lang="en-AU" sz="1400" dirty="0">
                <a:solidFill>
                  <a:srgbClr val="A5CE39"/>
                </a:solidFill>
                <a:latin typeface="Open Sans" panose="020B0606030504020204" pitchFamily="34" charset="0"/>
                <a:ea typeface="Open Sans" panose="020B0606030504020204" pitchFamily="34" charset="0"/>
                <a:cs typeface="Open Sans" panose="020B0606030504020204" pitchFamily="34" charset="0"/>
              </a:rPr>
              <a:t> Fresh </a:t>
            </a:r>
          </a:p>
          <a:p>
            <a:pPr marL="285750" lvl="0" indent="-144000">
              <a:lnSpc>
                <a:spcPts val="2000"/>
              </a:lnSpc>
              <a:buFont typeface="Arial" panose="020B0604020202020204" pitchFamily="34" charset="0"/>
              <a:buChar char="•"/>
            </a:pPr>
            <a:r>
              <a:rPr lang="en-AU" sz="1400" dirty="0">
                <a:solidFill>
                  <a:srgbClr val="A5CE39"/>
                </a:solidFill>
                <a:latin typeface="Open Sans" panose="020B0606030504020204" pitchFamily="34" charset="0"/>
                <a:ea typeface="Open Sans" panose="020B0606030504020204" pitchFamily="34" charset="0"/>
                <a:cs typeface="Open Sans" panose="020B0606030504020204" pitchFamily="34" charset="0"/>
              </a:rPr>
              <a:t>Haman Scandinavia AB </a:t>
            </a:r>
          </a:p>
          <a:p>
            <a:pPr marL="285750" lvl="0" indent="-144000">
              <a:lnSpc>
                <a:spcPts val="2000"/>
              </a:lnSpc>
              <a:buFont typeface="Arial" panose="020B0604020202020204" pitchFamily="34" charset="0"/>
              <a:buChar char="•"/>
            </a:pPr>
            <a:r>
              <a:rPr lang="en-AU" sz="1400" dirty="0">
                <a:solidFill>
                  <a:srgbClr val="A5CE39"/>
                </a:solidFill>
                <a:latin typeface="Open Sans" panose="020B0606030504020204" pitchFamily="34" charset="0"/>
                <a:ea typeface="Open Sans" panose="020B0606030504020204" pitchFamily="34" charset="0"/>
                <a:cs typeface="Open Sans" panose="020B0606030504020204" pitchFamily="34" charset="0"/>
              </a:rPr>
              <a:t>Tourist Development for Azores Islands </a:t>
            </a:r>
          </a:p>
        </p:txBody>
      </p:sp>
      <p:sp>
        <p:nvSpPr>
          <p:cNvPr id="25" name="Robert - Name">
            <a:extLst>
              <a:ext uri="{FF2B5EF4-FFF2-40B4-BE49-F238E27FC236}">
                <a16:creationId xmlns:a16="http://schemas.microsoft.com/office/drawing/2014/main" id="{464E0F6B-AFAC-4D41-9613-BFF6C9EE2BA1}"/>
              </a:ext>
            </a:extLst>
          </p:cNvPr>
          <p:cNvSpPr/>
          <p:nvPr/>
        </p:nvSpPr>
        <p:spPr>
          <a:xfrm>
            <a:off x="9028925" y="2292877"/>
            <a:ext cx="1885453" cy="338554"/>
          </a:xfrm>
          <a:prstGeom prst="rect">
            <a:avLst/>
          </a:prstGeom>
          <a:effectLst>
            <a:outerShdw blurRad="25400" dist="25400" dir="2700000" algn="tl" rotWithShape="0">
              <a:prstClr val="black">
                <a:alpha val="25000"/>
              </a:prstClr>
            </a:outerShdw>
          </a:effectLst>
        </p:spPr>
        <p:txBody>
          <a:bodyPr wrap="none">
            <a:spAutoFit/>
          </a:bodyPr>
          <a:lstStyle/>
          <a:p>
            <a:pPr lvl="0" algn="ctr"/>
            <a:r>
              <a:rPr lang="en-US"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Robert </a:t>
            </a:r>
            <a:r>
              <a:rPr lang="en-US" sz="16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Hahmann</a:t>
            </a:r>
            <a:endParaRPr lang="en-US"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Robert -  Photo Frame">
            <a:extLst>
              <a:ext uri="{FF2B5EF4-FFF2-40B4-BE49-F238E27FC236}">
                <a16:creationId xmlns:a16="http://schemas.microsoft.com/office/drawing/2014/main" id="{FAA8C0E3-4BF1-45EA-B9E3-F32CC8590BB7}"/>
              </a:ext>
            </a:extLst>
          </p:cNvPr>
          <p:cNvSpPr/>
          <p:nvPr/>
        </p:nvSpPr>
        <p:spPr>
          <a:xfrm>
            <a:off x="9251651" y="725803"/>
            <a:ext cx="1440000" cy="1440000"/>
          </a:xfrm>
          <a:prstGeom prst="ellipse">
            <a:avLst/>
          </a:prstGeom>
          <a:solidFill>
            <a:schemeClr val="accent2"/>
          </a:solidFill>
          <a:ln w="28575">
            <a:solidFill>
              <a:schemeClr val="bg1"/>
            </a:solidFill>
          </a:ln>
          <a:effectLst>
            <a:glow rad="63500">
              <a:schemeClr val="accent1">
                <a:satMod val="175000"/>
                <a:alpha val="40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Robert - Photo">
            <a:extLst>
              <a:ext uri="{FF2B5EF4-FFF2-40B4-BE49-F238E27FC236}">
                <a16:creationId xmlns:a16="http://schemas.microsoft.com/office/drawing/2014/main" id="{BE10DCA5-4C1B-48D8-AE6E-840AFFFA9BDA}"/>
              </a:ext>
            </a:extLst>
          </p:cNvPr>
          <p:cNvPicPr>
            <a:picLocks noChangeAspect="1"/>
          </p:cNvPicPr>
          <p:nvPr/>
        </p:nvPicPr>
        <p:blipFill>
          <a:blip r:embed="rId2"/>
          <a:stretch>
            <a:fillRect/>
          </a:stretch>
        </p:blipFill>
        <p:spPr>
          <a:xfrm>
            <a:off x="9268443" y="893964"/>
            <a:ext cx="1273067" cy="1227600"/>
          </a:xfrm>
          <a:prstGeom prst="rect">
            <a:avLst/>
          </a:prstGeom>
          <a:effectLst>
            <a:outerShdw blurRad="50800" dist="25400" dir="2700000" algn="tl" rotWithShape="0">
              <a:prstClr val="black">
                <a:alpha val="40000"/>
              </a:prstClr>
            </a:outerShdw>
          </a:effectLst>
        </p:spPr>
      </p:pic>
      <p:sp>
        <p:nvSpPr>
          <p:cNvPr id="8" name="Ulf - Resume">
            <a:extLst>
              <a:ext uri="{FF2B5EF4-FFF2-40B4-BE49-F238E27FC236}">
                <a16:creationId xmlns:a16="http://schemas.microsoft.com/office/drawing/2014/main" id="{426A10F6-86AD-4F08-A6AB-5D1DC1E11C6F}"/>
              </a:ext>
            </a:extLst>
          </p:cNvPr>
          <p:cNvSpPr txBox="1"/>
          <p:nvPr/>
        </p:nvSpPr>
        <p:spPr>
          <a:xfrm>
            <a:off x="4028418" y="2639187"/>
            <a:ext cx="3291410" cy="704232"/>
          </a:xfrm>
          <a:prstGeom prst="rect">
            <a:avLst/>
          </a:prstGeom>
          <a:noFill/>
          <a:effectLst>
            <a:outerShdw blurRad="25400" dist="25400" dir="2700000" algn="tl" rotWithShape="0">
              <a:prstClr val="black">
                <a:alpha val="25000"/>
              </a:prstClr>
            </a:outerShdw>
          </a:effectLst>
        </p:spPr>
        <p:txBody>
          <a:bodyPr wrap="square" rtlCol="0">
            <a:noAutofit/>
          </a:bodyPr>
          <a:lstStyle/>
          <a:p>
            <a:pPr marL="285750" lvl="0" indent="-144000">
              <a:lnSpc>
                <a:spcPts val="2000"/>
              </a:lnSpc>
              <a:buFont typeface="Arial" panose="020B0604020202020204" pitchFamily="34" charset="0"/>
              <a:buChar char="•"/>
            </a:pPr>
            <a:r>
              <a:rPr lang="en-US" sz="1400" dirty="0" err="1">
                <a:solidFill>
                  <a:srgbClr val="A5CE39"/>
                </a:solidFill>
                <a:latin typeface="Open Sans" panose="020B0606030504020204" pitchFamily="34" charset="0"/>
                <a:ea typeface="Open Sans" panose="020B0606030504020204" pitchFamily="34" charset="0"/>
                <a:cs typeface="Open Sans" panose="020B0606030504020204" pitchFamily="34" charset="0"/>
              </a:rPr>
              <a:t>M.Sc.Eng</a:t>
            </a:r>
            <a:r>
              <a:rPr lang="en-US" sz="1400" dirty="0">
                <a:solidFill>
                  <a:srgbClr val="A5CE39"/>
                </a:solidFill>
                <a:latin typeface="Open Sans" panose="020B0606030504020204" pitchFamily="34" charset="0"/>
                <a:ea typeface="Open Sans" panose="020B0606030504020204" pitchFamily="34" charset="0"/>
                <a:cs typeface="Open Sans" panose="020B0606030504020204" pitchFamily="34" charset="0"/>
              </a:rPr>
              <a:t> LTH / MBA UB Barcelona</a:t>
            </a:r>
          </a:p>
          <a:p>
            <a:pPr marL="285750" lvl="0" indent="-144000">
              <a:lnSpc>
                <a:spcPts val="2000"/>
              </a:lnSpc>
              <a:buFont typeface="Arial" panose="020B0604020202020204" pitchFamily="34" charset="0"/>
              <a:buChar char="•"/>
            </a:pPr>
            <a:r>
              <a:rPr lang="en-US" sz="1400" dirty="0" err="1">
                <a:solidFill>
                  <a:srgbClr val="A5CE39"/>
                </a:solidFill>
                <a:latin typeface="Open Sans" panose="020B0606030504020204" pitchFamily="34" charset="0"/>
                <a:ea typeface="Open Sans" panose="020B0606030504020204" pitchFamily="34" charset="0"/>
                <a:cs typeface="Open Sans" panose="020B0606030504020204" pitchFamily="34" charset="0"/>
              </a:rPr>
              <a:t>Grundare</a:t>
            </a:r>
            <a:r>
              <a:rPr lang="en-US" sz="1400" dirty="0">
                <a:solidFill>
                  <a:srgbClr val="A5CE39"/>
                </a:solidFill>
                <a:latin typeface="Open Sans" panose="020B0606030504020204" pitchFamily="34" charset="0"/>
                <a:ea typeface="Open Sans" panose="020B0606030504020204" pitchFamily="34" charset="0"/>
                <a:cs typeface="Open Sans" panose="020B0606030504020204" pitchFamily="34" charset="0"/>
              </a:rPr>
              <a:t> av </a:t>
            </a:r>
            <a:r>
              <a:rPr lang="en-US" sz="1400" dirty="0" err="1">
                <a:solidFill>
                  <a:srgbClr val="A5CE39"/>
                </a:solidFill>
                <a:latin typeface="Open Sans" panose="020B0606030504020204" pitchFamily="34" charset="0"/>
                <a:ea typeface="Open Sans" panose="020B0606030504020204" pitchFamily="34" charset="0"/>
                <a:cs typeface="Open Sans" panose="020B0606030504020204" pitchFamily="34" charset="0"/>
              </a:rPr>
              <a:t>Aecorlink</a:t>
            </a:r>
            <a:r>
              <a:rPr lang="en-US" sz="1400" dirty="0">
                <a:solidFill>
                  <a:srgbClr val="A5CE39"/>
                </a:solidFill>
                <a:latin typeface="Open Sans" panose="020B0606030504020204" pitchFamily="34" charset="0"/>
                <a:ea typeface="Open Sans" panose="020B0606030504020204" pitchFamily="34" charset="0"/>
                <a:cs typeface="Open Sans" panose="020B0606030504020204" pitchFamily="34" charset="0"/>
              </a:rPr>
              <a:t> AB</a:t>
            </a:r>
          </a:p>
        </p:txBody>
      </p:sp>
      <p:sp>
        <p:nvSpPr>
          <p:cNvPr id="7" name="Ulf - Name">
            <a:extLst>
              <a:ext uri="{FF2B5EF4-FFF2-40B4-BE49-F238E27FC236}">
                <a16:creationId xmlns:a16="http://schemas.microsoft.com/office/drawing/2014/main" id="{0A2F4308-2AA6-401C-99D4-9C55E833BF1B}"/>
              </a:ext>
            </a:extLst>
          </p:cNvPr>
          <p:cNvSpPr/>
          <p:nvPr/>
        </p:nvSpPr>
        <p:spPr>
          <a:xfrm>
            <a:off x="4945801" y="2290000"/>
            <a:ext cx="1523879" cy="338554"/>
          </a:xfrm>
          <a:prstGeom prst="rect">
            <a:avLst/>
          </a:prstGeom>
          <a:effectLst>
            <a:outerShdw blurRad="25400" dist="25400" dir="2700000" algn="tl" rotWithShape="0">
              <a:prstClr val="black">
                <a:alpha val="25000"/>
              </a:prstClr>
            </a:outerShdw>
          </a:effectLst>
        </p:spPr>
        <p:txBody>
          <a:bodyPr wrap="none">
            <a:spAutoFit/>
          </a:bodyPr>
          <a:lstStyle/>
          <a:p>
            <a:pPr lvl="0" algn="ctr"/>
            <a:r>
              <a:rPr lang="en-US"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Ulf </a:t>
            </a:r>
            <a:r>
              <a:rPr lang="en-US" sz="16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Hårderup</a:t>
            </a:r>
            <a:r>
              <a:rPr lang="en-US"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sp>
        <p:nvSpPr>
          <p:cNvPr id="9" name="Ulf - Photo Frame">
            <a:extLst>
              <a:ext uri="{FF2B5EF4-FFF2-40B4-BE49-F238E27FC236}">
                <a16:creationId xmlns:a16="http://schemas.microsoft.com/office/drawing/2014/main" id="{A1064558-0023-4E29-A7FE-D70B1BBA0790}"/>
              </a:ext>
            </a:extLst>
          </p:cNvPr>
          <p:cNvSpPr/>
          <p:nvPr/>
        </p:nvSpPr>
        <p:spPr>
          <a:xfrm>
            <a:off x="5027331" y="722926"/>
            <a:ext cx="1440000" cy="1440000"/>
          </a:xfrm>
          <a:prstGeom prst="ellipse">
            <a:avLst/>
          </a:prstGeom>
          <a:solidFill>
            <a:schemeClr val="accent2"/>
          </a:solidFill>
          <a:ln w="28575">
            <a:solidFill>
              <a:schemeClr val="bg1"/>
            </a:solidFill>
          </a:ln>
          <a:effectLst>
            <a:glow rad="63500">
              <a:schemeClr val="accent1">
                <a:satMod val="175000"/>
                <a:alpha val="40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Ulf - Photo">
            <a:extLst>
              <a:ext uri="{FF2B5EF4-FFF2-40B4-BE49-F238E27FC236}">
                <a16:creationId xmlns:a16="http://schemas.microsoft.com/office/drawing/2014/main" id="{BCFFB6C4-4DA1-445B-B536-646B5C1E5FB1}"/>
              </a:ext>
            </a:extLst>
          </p:cNvPr>
          <p:cNvPicPr>
            <a:picLocks noChangeAspect="1"/>
          </p:cNvPicPr>
          <p:nvPr/>
        </p:nvPicPr>
        <p:blipFill>
          <a:blip r:embed="rId3"/>
          <a:stretch>
            <a:fillRect/>
          </a:stretch>
        </p:blipFill>
        <p:spPr>
          <a:xfrm>
            <a:off x="5171293" y="851183"/>
            <a:ext cx="1271351" cy="1225946"/>
          </a:xfrm>
          <a:prstGeom prst="rect">
            <a:avLst/>
          </a:prstGeom>
          <a:effectLst>
            <a:outerShdw blurRad="50800" dist="25400" dir="2700000" algn="tl" rotWithShape="0">
              <a:prstClr val="black">
                <a:alpha val="40000"/>
              </a:prstClr>
            </a:outerShdw>
          </a:effectLst>
        </p:spPr>
      </p:pic>
      <p:sp>
        <p:nvSpPr>
          <p:cNvPr id="34" name="Björn - Name">
            <a:extLst>
              <a:ext uri="{FF2B5EF4-FFF2-40B4-BE49-F238E27FC236}">
                <a16:creationId xmlns:a16="http://schemas.microsoft.com/office/drawing/2014/main" id="{A0A2DCA1-2330-40A3-99C5-47A9F3EEC99A}"/>
              </a:ext>
            </a:extLst>
          </p:cNvPr>
          <p:cNvSpPr/>
          <p:nvPr/>
        </p:nvSpPr>
        <p:spPr>
          <a:xfrm>
            <a:off x="9109524" y="6072851"/>
            <a:ext cx="1724255" cy="338554"/>
          </a:xfrm>
          <a:prstGeom prst="rect">
            <a:avLst/>
          </a:prstGeom>
          <a:effectLst>
            <a:outerShdw blurRad="25400" dist="25400" dir="2700000" algn="tl" rotWithShape="0">
              <a:prstClr val="black">
                <a:alpha val="25000"/>
              </a:prstClr>
            </a:outerShdw>
          </a:effectLst>
        </p:spPr>
        <p:txBody>
          <a:bodyPr wrap="none">
            <a:spAutoFit/>
          </a:bodyPr>
          <a:lstStyle/>
          <a:p>
            <a:pPr lvl="0" algn="ctr"/>
            <a:r>
              <a:rPr lang="en-US"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Björn </a:t>
            </a:r>
            <a:r>
              <a:rPr lang="en-US" sz="16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Hårderup</a:t>
            </a:r>
            <a:endParaRPr lang="en-US"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Björn - Photo Frame">
            <a:extLst>
              <a:ext uri="{FF2B5EF4-FFF2-40B4-BE49-F238E27FC236}">
                <a16:creationId xmlns:a16="http://schemas.microsoft.com/office/drawing/2014/main" id="{B5853655-1EEA-4894-A25C-D693E62AF9AA}"/>
              </a:ext>
            </a:extLst>
          </p:cNvPr>
          <p:cNvSpPr/>
          <p:nvPr/>
        </p:nvSpPr>
        <p:spPr>
          <a:xfrm>
            <a:off x="9251651" y="4505777"/>
            <a:ext cx="1440000" cy="1440000"/>
          </a:xfrm>
          <a:prstGeom prst="ellipse">
            <a:avLst/>
          </a:prstGeom>
          <a:solidFill>
            <a:schemeClr val="accent2"/>
          </a:solidFill>
          <a:ln w="28575">
            <a:solidFill>
              <a:schemeClr val="bg1"/>
            </a:solidFill>
          </a:ln>
          <a:effectLst>
            <a:glow rad="63500">
              <a:schemeClr val="accent1">
                <a:satMod val="175000"/>
                <a:alpha val="40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Björn - Photo">
            <a:extLst>
              <a:ext uri="{FF2B5EF4-FFF2-40B4-BE49-F238E27FC236}">
                <a16:creationId xmlns:a16="http://schemas.microsoft.com/office/drawing/2014/main" id="{68D35971-B6DB-4A59-92D0-8D6BF92C5838}"/>
              </a:ext>
            </a:extLst>
          </p:cNvPr>
          <p:cNvPicPr>
            <a:picLocks noChangeAspect="1"/>
          </p:cNvPicPr>
          <p:nvPr/>
        </p:nvPicPr>
        <p:blipFill>
          <a:blip r:embed="rId3"/>
          <a:stretch>
            <a:fillRect/>
          </a:stretch>
        </p:blipFill>
        <p:spPr>
          <a:xfrm>
            <a:off x="9393126" y="4612804"/>
            <a:ext cx="1271351" cy="1225946"/>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36094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Header Border" hidden="1">
            <a:extLst>
              <a:ext uri="{FF2B5EF4-FFF2-40B4-BE49-F238E27FC236}">
                <a16:creationId xmlns:a16="http://schemas.microsoft.com/office/drawing/2014/main" id="{14A80A91-7399-48DB-80A4-4AACB5E446CC}"/>
              </a:ext>
            </a:extLst>
          </p:cNvPr>
          <p:cNvSpPr/>
          <p:nvPr/>
        </p:nvSpPr>
        <p:spPr>
          <a:xfrm flipV="1">
            <a:off x="-60258" y="77969"/>
            <a:ext cx="12255796" cy="1467293"/>
          </a:xfrm>
          <a:custGeom>
            <a:avLst/>
            <a:gdLst>
              <a:gd name="connsiteX0" fmla="*/ 0 w 12149464"/>
              <a:gd name="connsiteY0" fmla="*/ 2275367 h 2275367"/>
              <a:gd name="connsiteX1" fmla="*/ 12149464 w 12149464"/>
              <a:gd name="connsiteY1" fmla="*/ 2275367 h 2275367"/>
              <a:gd name="connsiteX2" fmla="*/ 12149464 w 12149464"/>
              <a:gd name="connsiteY2" fmla="*/ 1996310 h 2275367"/>
              <a:gd name="connsiteX3" fmla="*/ 5201985 w 12149464"/>
              <a:gd name="connsiteY3" fmla="*/ 0 h 2275367"/>
              <a:gd name="connsiteX4" fmla="*/ 0 w 12149464"/>
              <a:gd name="connsiteY4" fmla="*/ 1438040 h 2275367"/>
              <a:gd name="connsiteX0" fmla="*/ 0 w 12149464"/>
              <a:gd name="connsiteY0" fmla="*/ 1775637 h 1775637"/>
              <a:gd name="connsiteX1" fmla="*/ 12149464 w 12149464"/>
              <a:gd name="connsiteY1" fmla="*/ 1775637 h 1775637"/>
              <a:gd name="connsiteX2" fmla="*/ 12149464 w 12149464"/>
              <a:gd name="connsiteY2" fmla="*/ 1496580 h 1775637"/>
              <a:gd name="connsiteX3" fmla="*/ 4158495 w 12149464"/>
              <a:gd name="connsiteY3" fmla="*/ 0 h 1775637"/>
              <a:gd name="connsiteX4" fmla="*/ 0 w 12149464"/>
              <a:gd name="connsiteY4" fmla="*/ 938310 h 1775637"/>
              <a:gd name="connsiteX5" fmla="*/ 0 w 12149464"/>
              <a:gd name="connsiteY5" fmla="*/ 1775637 h 1775637"/>
              <a:gd name="connsiteX0" fmla="*/ 0 w 12149464"/>
              <a:gd name="connsiteY0" fmla="*/ 1317709 h 1317709"/>
              <a:gd name="connsiteX1" fmla="*/ 12149464 w 12149464"/>
              <a:gd name="connsiteY1" fmla="*/ 1317709 h 1317709"/>
              <a:gd name="connsiteX2" fmla="*/ 12149464 w 12149464"/>
              <a:gd name="connsiteY2" fmla="*/ 1038652 h 1317709"/>
              <a:gd name="connsiteX3" fmla="*/ 3336351 w 12149464"/>
              <a:gd name="connsiteY3" fmla="*/ 0 h 1317709"/>
              <a:gd name="connsiteX4" fmla="*/ 0 w 12149464"/>
              <a:gd name="connsiteY4" fmla="*/ 480382 h 1317709"/>
              <a:gd name="connsiteX5" fmla="*/ 0 w 12149464"/>
              <a:gd name="connsiteY5" fmla="*/ 1317709 h 1317709"/>
              <a:gd name="connsiteX0" fmla="*/ 0 w 12149464"/>
              <a:gd name="connsiteY0" fmla="*/ 1401818 h 1401818"/>
              <a:gd name="connsiteX1" fmla="*/ 12149464 w 12149464"/>
              <a:gd name="connsiteY1" fmla="*/ 1401818 h 1401818"/>
              <a:gd name="connsiteX2" fmla="*/ 12149464 w 12149464"/>
              <a:gd name="connsiteY2" fmla="*/ 1122761 h 1401818"/>
              <a:gd name="connsiteX3" fmla="*/ 3220408 w 12149464"/>
              <a:gd name="connsiteY3" fmla="*/ 0 h 1401818"/>
              <a:gd name="connsiteX4" fmla="*/ 0 w 12149464"/>
              <a:gd name="connsiteY4" fmla="*/ 564491 h 1401818"/>
              <a:gd name="connsiteX5" fmla="*/ 0 w 12149464"/>
              <a:gd name="connsiteY5" fmla="*/ 1401818 h 140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9464" h="1401818">
                <a:moveTo>
                  <a:pt x="0" y="1401818"/>
                </a:moveTo>
                <a:lnTo>
                  <a:pt x="12149464" y="1401818"/>
                </a:lnTo>
                <a:lnTo>
                  <a:pt x="12149464" y="1122761"/>
                </a:lnTo>
                <a:lnTo>
                  <a:pt x="3220408" y="0"/>
                </a:lnTo>
                <a:lnTo>
                  <a:pt x="0" y="564491"/>
                </a:lnTo>
                <a:lnTo>
                  <a:pt x="0" y="1401818"/>
                </a:lnTo>
                <a:close/>
              </a:path>
            </a:pathLst>
          </a:custGeom>
          <a:solidFill>
            <a:srgbClr val="A5CE39"/>
          </a:solidFill>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Header Background" hidden="1">
            <a:extLst>
              <a:ext uri="{FF2B5EF4-FFF2-40B4-BE49-F238E27FC236}">
                <a16:creationId xmlns:a16="http://schemas.microsoft.com/office/drawing/2014/main" id="{F494A702-D88A-4249-A8F6-992C2AB59DA2}"/>
              </a:ext>
            </a:extLst>
          </p:cNvPr>
          <p:cNvSpPr/>
          <p:nvPr/>
        </p:nvSpPr>
        <p:spPr>
          <a:xfrm flipV="1">
            <a:off x="-63796" y="-10633"/>
            <a:ext cx="12255796" cy="1467293"/>
          </a:xfrm>
          <a:custGeom>
            <a:avLst/>
            <a:gdLst>
              <a:gd name="connsiteX0" fmla="*/ 0 w 12149464"/>
              <a:gd name="connsiteY0" fmla="*/ 2275367 h 2275367"/>
              <a:gd name="connsiteX1" fmla="*/ 12149464 w 12149464"/>
              <a:gd name="connsiteY1" fmla="*/ 2275367 h 2275367"/>
              <a:gd name="connsiteX2" fmla="*/ 12149464 w 12149464"/>
              <a:gd name="connsiteY2" fmla="*/ 1996310 h 2275367"/>
              <a:gd name="connsiteX3" fmla="*/ 5201985 w 12149464"/>
              <a:gd name="connsiteY3" fmla="*/ 0 h 2275367"/>
              <a:gd name="connsiteX4" fmla="*/ 0 w 12149464"/>
              <a:gd name="connsiteY4" fmla="*/ 1438040 h 2275367"/>
              <a:gd name="connsiteX0" fmla="*/ 0 w 12149464"/>
              <a:gd name="connsiteY0" fmla="*/ 1775637 h 1775637"/>
              <a:gd name="connsiteX1" fmla="*/ 12149464 w 12149464"/>
              <a:gd name="connsiteY1" fmla="*/ 1775637 h 1775637"/>
              <a:gd name="connsiteX2" fmla="*/ 12149464 w 12149464"/>
              <a:gd name="connsiteY2" fmla="*/ 1496580 h 1775637"/>
              <a:gd name="connsiteX3" fmla="*/ 4158495 w 12149464"/>
              <a:gd name="connsiteY3" fmla="*/ 0 h 1775637"/>
              <a:gd name="connsiteX4" fmla="*/ 0 w 12149464"/>
              <a:gd name="connsiteY4" fmla="*/ 938310 h 1775637"/>
              <a:gd name="connsiteX5" fmla="*/ 0 w 12149464"/>
              <a:gd name="connsiteY5" fmla="*/ 1775637 h 1775637"/>
              <a:gd name="connsiteX0" fmla="*/ 0 w 12149464"/>
              <a:gd name="connsiteY0" fmla="*/ 1317709 h 1317709"/>
              <a:gd name="connsiteX1" fmla="*/ 12149464 w 12149464"/>
              <a:gd name="connsiteY1" fmla="*/ 1317709 h 1317709"/>
              <a:gd name="connsiteX2" fmla="*/ 12149464 w 12149464"/>
              <a:gd name="connsiteY2" fmla="*/ 1038652 h 1317709"/>
              <a:gd name="connsiteX3" fmla="*/ 3336351 w 12149464"/>
              <a:gd name="connsiteY3" fmla="*/ 0 h 1317709"/>
              <a:gd name="connsiteX4" fmla="*/ 0 w 12149464"/>
              <a:gd name="connsiteY4" fmla="*/ 480382 h 1317709"/>
              <a:gd name="connsiteX5" fmla="*/ 0 w 12149464"/>
              <a:gd name="connsiteY5" fmla="*/ 1317709 h 1317709"/>
              <a:gd name="connsiteX0" fmla="*/ 0 w 12149464"/>
              <a:gd name="connsiteY0" fmla="*/ 1401818 h 1401818"/>
              <a:gd name="connsiteX1" fmla="*/ 12149464 w 12149464"/>
              <a:gd name="connsiteY1" fmla="*/ 1401818 h 1401818"/>
              <a:gd name="connsiteX2" fmla="*/ 12149464 w 12149464"/>
              <a:gd name="connsiteY2" fmla="*/ 1122761 h 1401818"/>
              <a:gd name="connsiteX3" fmla="*/ 3220408 w 12149464"/>
              <a:gd name="connsiteY3" fmla="*/ 0 h 1401818"/>
              <a:gd name="connsiteX4" fmla="*/ 0 w 12149464"/>
              <a:gd name="connsiteY4" fmla="*/ 564491 h 1401818"/>
              <a:gd name="connsiteX5" fmla="*/ 0 w 12149464"/>
              <a:gd name="connsiteY5" fmla="*/ 1401818 h 140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9464" h="1401818">
                <a:moveTo>
                  <a:pt x="0" y="1401818"/>
                </a:moveTo>
                <a:lnTo>
                  <a:pt x="12149464" y="1401818"/>
                </a:lnTo>
                <a:lnTo>
                  <a:pt x="12149464" y="1122761"/>
                </a:lnTo>
                <a:lnTo>
                  <a:pt x="3220408" y="0"/>
                </a:lnTo>
                <a:lnTo>
                  <a:pt x="0" y="564491"/>
                </a:lnTo>
                <a:lnTo>
                  <a:pt x="0" y="140181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Background">
            <a:extLst>
              <a:ext uri="{FF2B5EF4-FFF2-40B4-BE49-F238E27FC236}">
                <a16:creationId xmlns:a16="http://schemas.microsoft.com/office/drawing/2014/main" id="{7395AC95-715B-414E-A9CD-ADBEB99A2801}"/>
              </a:ext>
            </a:extLst>
          </p:cNvPr>
          <p:cNvSpPr/>
          <p:nvPr/>
        </p:nvSpPr>
        <p:spPr>
          <a:xfrm>
            <a:off x="-63796" y="0"/>
            <a:ext cx="12255796" cy="6858000"/>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9" name="Background Image" descr="A picture containing animal&#10;&#10;Description automatically generated">
            <a:extLst>
              <a:ext uri="{FF2B5EF4-FFF2-40B4-BE49-F238E27FC236}">
                <a16:creationId xmlns:a16="http://schemas.microsoft.com/office/drawing/2014/main" id="{BFAD2171-013C-4EEA-9964-73C5268F64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129" y="1876927"/>
            <a:ext cx="12253787" cy="4981074"/>
          </a:xfrm>
          <a:prstGeom prst="rect">
            <a:avLst/>
          </a:prstGeom>
        </p:spPr>
      </p:pic>
      <p:sp>
        <p:nvSpPr>
          <p:cNvPr id="20" name="Header Background">
            <a:extLst>
              <a:ext uri="{FF2B5EF4-FFF2-40B4-BE49-F238E27FC236}">
                <a16:creationId xmlns:a16="http://schemas.microsoft.com/office/drawing/2014/main" id="{E7D95FF0-6D9E-45E2-B085-CB367BF88545}"/>
              </a:ext>
            </a:extLst>
          </p:cNvPr>
          <p:cNvSpPr/>
          <p:nvPr/>
        </p:nvSpPr>
        <p:spPr>
          <a:xfrm>
            <a:off x="-67334" y="-1"/>
            <a:ext cx="12272992" cy="3070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Header Border">
            <a:extLst>
              <a:ext uri="{FF2B5EF4-FFF2-40B4-BE49-F238E27FC236}">
                <a16:creationId xmlns:a16="http://schemas.microsoft.com/office/drawing/2014/main" id="{22B18480-5CF8-42BB-9B3D-2422C1B2BEB5}"/>
              </a:ext>
            </a:extLst>
          </p:cNvPr>
          <p:cNvSpPr/>
          <p:nvPr/>
        </p:nvSpPr>
        <p:spPr>
          <a:xfrm rot="5400000">
            <a:off x="5314696" y="-2766882"/>
            <a:ext cx="1500667" cy="12255797"/>
          </a:xfrm>
          <a:custGeom>
            <a:avLst/>
            <a:gdLst>
              <a:gd name="connsiteX0" fmla="*/ 0 w 1031358"/>
              <a:gd name="connsiteY0" fmla="*/ 0 h 12252259"/>
              <a:gd name="connsiteX1" fmla="*/ 515679 w 1031358"/>
              <a:gd name="connsiteY1" fmla="*/ 0 h 12252259"/>
              <a:gd name="connsiteX2" fmla="*/ 1031358 w 1031358"/>
              <a:gd name="connsiteY2" fmla="*/ 6126130 h 12252259"/>
              <a:gd name="connsiteX3" fmla="*/ 515679 w 1031358"/>
              <a:gd name="connsiteY3" fmla="*/ 12252259 h 12252259"/>
              <a:gd name="connsiteX4" fmla="*/ 0 w 1031358"/>
              <a:gd name="connsiteY4" fmla="*/ 12252259 h 12252259"/>
              <a:gd name="connsiteX5" fmla="*/ 0 w 1031358"/>
              <a:gd name="connsiteY5" fmla="*/ 0 h 12252259"/>
              <a:gd name="connsiteX0" fmla="*/ 0 w 1329071"/>
              <a:gd name="connsiteY0" fmla="*/ 0 h 12252259"/>
              <a:gd name="connsiteX1" fmla="*/ 515679 w 1329071"/>
              <a:gd name="connsiteY1" fmla="*/ 0 h 12252259"/>
              <a:gd name="connsiteX2" fmla="*/ 1329071 w 1329071"/>
              <a:gd name="connsiteY2" fmla="*/ 6126130 h 12252259"/>
              <a:gd name="connsiteX3" fmla="*/ 515679 w 1329071"/>
              <a:gd name="connsiteY3" fmla="*/ 12252259 h 12252259"/>
              <a:gd name="connsiteX4" fmla="*/ 0 w 1329071"/>
              <a:gd name="connsiteY4" fmla="*/ 12252259 h 12252259"/>
              <a:gd name="connsiteX5" fmla="*/ 0 w 1329071"/>
              <a:gd name="connsiteY5" fmla="*/ 0 h 12252259"/>
              <a:gd name="connsiteX0" fmla="*/ 0 w 1453809"/>
              <a:gd name="connsiteY0" fmla="*/ 0 h 12252259"/>
              <a:gd name="connsiteX1" fmla="*/ 515679 w 1453809"/>
              <a:gd name="connsiteY1" fmla="*/ 0 h 12252259"/>
              <a:gd name="connsiteX2" fmla="*/ 1453809 w 1453809"/>
              <a:gd name="connsiteY2" fmla="*/ 6115507 h 12252259"/>
              <a:gd name="connsiteX3" fmla="*/ 515679 w 1453809"/>
              <a:gd name="connsiteY3" fmla="*/ 12252259 h 12252259"/>
              <a:gd name="connsiteX4" fmla="*/ 0 w 1453809"/>
              <a:gd name="connsiteY4" fmla="*/ 12252259 h 12252259"/>
              <a:gd name="connsiteX5" fmla="*/ 0 w 1453809"/>
              <a:gd name="connsiteY5" fmla="*/ 0 h 12252259"/>
              <a:gd name="connsiteX0" fmla="*/ 0 w 1344678"/>
              <a:gd name="connsiteY0" fmla="*/ 0 h 12252259"/>
              <a:gd name="connsiteX1" fmla="*/ 515679 w 1344678"/>
              <a:gd name="connsiteY1" fmla="*/ 0 h 12252259"/>
              <a:gd name="connsiteX2" fmla="*/ 1344678 w 1344678"/>
              <a:gd name="connsiteY2" fmla="*/ 6083637 h 12252259"/>
              <a:gd name="connsiteX3" fmla="*/ 515679 w 1344678"/>
              <a:gd name="connsiteY3" fmla="*/ 12252259 h 12252259"/>
              <a:gd name="connsiteX4" fmla="*/ 0 w 1344678"/>
              <a:gd name="connsiteY4" fmla="*/ 12252259 h 12252259"/>
              <a:gd name="connsiteX5" fmla="*/ 0 w 1344678"/>
              <a:gd name="connsiteY5" fmla="*/ 0 h 12252259"/>
              <a:gd name="connsiteX0" fmla="*/ 0 w 1250097"/>
              <a:gd name="connsiteY0" fmla="*/ 0 h 12252259"/>
              <a:gd name="connsiteX1" fmla="*/ 515679 w 1250097"/>
              <a:gd name="connsiteY1" fmla="*/ 0 h 12252259"/>
              <a:gd name="connsiteX2" fmla="*/ 1250097 w 1250097"/>
              <a:gd name="connsiteY2" fmla="*/ 6094260 h 12252259"/>
              <a:gd name="connsiteX3" fmla="*/ 515679 w 1250097"/>
              <a:gd name="connsiteY3" fmla="*/ 12252259 h 12252259"/>
              <a:gd name="connsiteX4" fmla="*/ 0 w 1250097"/>
              <a:gd name="connsiteY4" fmla="*/ 12252259 h 12252259"/>
              <a:gd name="connsiteX5" fmla="*/ 0 w 1250097"/>
              <a:gd name="connsiteY5" fmla="*/ 0 h 122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 h="12252259">
                <a:moveTo>
                  <a:pt x="0" y="0"/>
                </a:moveTo>
                <a:lnTo>
                  <a:pt x="515679" y="0"/>
                </a:lnTo>
                <a:lnTo>
                  <a:pt x="1250097" y="6094260"/>
                </a:lnTo>
                <a:lnTo>
                  <a:pt x="515679" y="12252259"/>
                </a:lnTo>
                <a:lnTo>
                  <a:pt x="0" y="12252259"/>
                </a:lnTo>
                <a:lnTo>
                  <a:pt x="0" y="0"/>
                </a:lnTo>
                <a:close/>
              </a:path>
            </a:pathLst>
          </a:custGeom>
          <a:solidFill>
            <a:srgbClr val="A5CE39"/>
          </a:solid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Header Background">
            <a:extLst>
              <a:ext uri="{FF2B5EF4-FFF2-40B4-BE49-F238E27FC236}">
                <a16:creationId xmlns:a16="http://schemas.microsoft.com/office/drawing/2014/main" id="{1D480ED3-45CA-4F58-BBC7-85400D17BB65}"/>
              </a:ext>
            </a:extLst>
          </p:cNvPr>
          <p:cNvSpPr/>
          <p:nvPr/>
        </p:nvSpPr>
        <p:spPr>
          <a:xfrm rot="5400000">
            <a:off x="5317303" y="-2847645"/>
            <a:ext cx="1500667" cy="12255797"/>
          </a:xfrm>
          <a:custGeom>
            <a:avLst/>
            <a:gdLst>
              <a:gd name="connsiteX0" fmla="*/ 0 w 1031358"/>
              <a:gd name="connsiteY0" fmla="*/ 0 h 12252259"/>
              <a:gd name="connsiteX1" fmla="*/ 515679 w 1031358"/>
              <a:gd name="connsiteY1" fmla="*/ 0 h 12252259"/>
              <a:gd name="connsiteX2" fmla="*/ 1031358 w 1031358"/>
              <a:gd name="connsiteY2" fmla="*/ 6126130 h 12252259"/>
              <a:gd name="connsiteX3" fmla="*/ 515679 w 1031358"/>
              <a:gd name="connsiteY3" fmla="*/ 12252259 h 12252259"/>
              <a:gd name="connsiteX4" fmla="*/ 0 w 1031358"/>
              <a:gd name="connsiteY4" fmla="*/ 12252259 h 12252259"/>
              <a:gd name="connsiteX5" fmla="*/ 0 w 1031358"/>
              <a:gd name="connsiteY5" fmla="*/ 0 h 12252259"/>
              <a:gd name="connsiteX0" fmla="*/ 0 w 1329071"/>
              <a:gd name="connsiteY0" fmla="*/ 0 h 12252259"/>
              <a:gd name="connsiteX1" fmla="*/ 515679 w 1329071"/>
              <a:gd name="connsiteY1" fmla="*/ 0 h 12252259"/>
              <a:gd name="connsiteX2" fmla="*/ 1329071 w 1329071"/>
              <a:gd name="connsiteY2" fmla="*/ 6126130 h 12252259"/>
              <a:gd name="connsiteX3" fmla="*/ 515679 w 1329071"/>
              <a:gd name="connsiteY3" fmla="*/ 12252259 h 12252259"/>
              <a:gd name="connsiteX4" fmla="*/ 0 w 1329071"/>
              <a:gd name="connsiteY4" fmla="*/ 12252259 h 12252259"/>
              <a:gd name="connsiteX5" fmla="*/ 0 w 1329071"/>
              <a:gd name="connsiteY5" fmla="*/ 0 h 12252259"/>
              <a:gd name="connsiteX0" fmla="*/ 0 w 1453809"/>
              <a:gd name="connsiteY0" fmla="*/ 0 h 12252259"/>
              <a:gd name="connsiteX1" fmla="*/ 515679 w 1453809"/>
              <a:gd name="connsiteY1" fmla="*/ 0 h 12252259"/>
              <a:gd name="connsiteX2" fmla="*/ 1453809 w 1453809"/>
              <a:gd name="connsiteY2" fmla="*/ 6115507 h 12252259"/>
              <a:gd name="connsiteX3" fmla="*/ 515679 w 1453809"/>
              <a:gd name="connsiteY3" fmla="*/ 12252259 h 12252259"/>
              <a:gd name="connsiteX4" fmla="*/ 0 w 1453809"/>
              <a:gd name="connsiteY4" fmla="*/ 12252259 h 12252259"/>
              <a:gd name="connsiteX5" fmla="*/ 0 w 1453809"/>
              <a:gd name="connsiteY5" fmla="*/ 0 h 12252259"/>
              <a:gd name="connsiteX0" fmla="*/ 0 w 1344678"/>
              <a:gd name="connsiteY0" fmla="*/ 0 h 12252259"/>
              <a:gd name="connsiteX1" fmla="*/ 515679 w 1344678"/>
              <a:gd name="connsiteY1" fmla="*/ 0 h 12252259"/>
              <a:gd name="connsiteX2" fmla="*/ 1344678 w 1344678"/>
              <a:gd name="connsiteY2" fmla="*/ 6083637 h 12252259"/>
              <a:gd name="connsiteX3" fmla="*/ 515679 w 1344678"/>
              <a:gd name="connsiteY3" fmla="*/ 12252259 h 12252259"/>
              <a:gd name="connsiteX4" fmla="*/ 0 w 1344678"/>
              <a:gd name="connsiteY4" fmla="*/ 12252259 h 12252259"/>
              <a:gd name="connsiteX5" fmla="*/ 0 w 1344678"/>
              <a:gd name="connsiteY5" fmla="*/ 0 h 12252259"/>
              <a:gd name="connsiteX0" fmla="*/ 0 w 1250097"/>
              <a:gd name="connsiteY0" fmla="*/ 0 h 12252259"/>
              <a:gd name="connsiteX1" fmla="*/ 515679 w 1250097"/>
              <a:gd name="connsiteY1" fmla="*/ 0 h 12252259"/>
              <a:gd name="connsiteX2" fmla="*/ 1250097 w 1250097"/>
              <a:gd name="connsiteY2" fmla="*/ 6094260 h 12252259"/>
              <a:gd name="connsiteX3" fmla="*/ 515679 w 1250097"/>
              <a:gd name="connsiteY3" fmla="*/ 12252259 h 12252259"/>
              <a:gd name="connsiteX4" fmla="*/ 0 w 1250097"/>
              <a:gd name="connsiteY4" fmla="*/ 12252259 h 12252259"/>
              <a:gd name="connsiteX5" fmla="*/ 0 w 1250097"/>
              <a:gd name="connsiteY5" fmla="*/ 0 h 122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 h="12252259">
                <a:moveTo>
                  <a:pt x="0" y="0"/>
                </a:moveTo>
                <a:lnTo>
                  <a:pt x="515679" y="0"/>
                </a:lnTo>
                <a:lnTo>
                  <a:pt x="1250097" y="6094260"/>
                </a:lnTo>
                <a:lnTo>
                  <a:pt x="515679" y="12252259"/>
                </a:lnTo>
                <a:lnTo>
                  <a:pt x="0" y="1225225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itle: Company Structure">
            <a:extLst>
              <a:ext uri="{FF2B5EF4-FFF2-40B4-BE49-F238E27FC236}">
                <a16:creationId xmlns:a16="http://schemas.microsoft.com/office/drawing/2014/main" id="{BF0A8150-5EE1-4331-873E-ED74C7C4DBEA}"/>
              </a:ext>
            </a:extLst>
          </p:cNvPr>
          <p:cNvSpPr>
            <a:spLocks noGrp="1"/>
          </p:cNvSpPr>
          <p:nvPr>
            <p:ph type="title"/>
          </p:nvPr>
        </p:nvSpPr>
        <p:spPr>
          <a:xfrm>
            <a:off x="4203474" y="450106"/>
            <a:ext cx="3785053" cy="618385"/>
          </a:xfrm>
        </p:spPr>
        <p:txBody>
          <a:bodyPr>
            <a:noAutofit/>
          </a:bodyPr>
          <a:lstStyle/>
          <a:p>
            <a:r>
              <a:rPr lang="en-US" sz="2800" b="1" dirty="0">
                <a:solidFill>
                  <a:srgbClr val="146BB1"/>
                </a:solidFill>
                <a:latin typeface="Open Sans" panose="020B0606030504020204" pitchFamily="34" charset="0"/>
                <a:ea typeface="Open Sans" panose="020B0606030504020204" pitchFamily="34" charset="0"/>
                <a:cs typeface="Open Sans" panose="020B0606030504020204" pitchFamily="34" charset="0"/>
              </a:rPr>
              <a:t>PROOF OF CONCEPT</a:t>
            </a:r>
          </a:p>
        </p:txBody>
      </p:sp>
      <p:pic>
        <p:nvPicPr>
          <p:cNvPr id="24" name="Graphic - Download Gauges" descr="A picture containing object&#10;&#10;Description automatically generated">
            <a:extLst>
              <a:ext uri="{FF2B5EF4-FFF2-40B4-BE49-F238E27FC236}">
                <a16:creationId xmlns:a16="http://schemas.microsoft.com/office/drawing/2014/main" id="{30C2CC6A-D286-4C65-AC74-CD640B6500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52693" y="1825870"/>
            <a:ext cx="7086614" cy="1072898"/>
          </a:xfrm>
          <a:prstGeom prst="rect">
            <a:avLst/>
          </a:prstGeom>
        </p:spPr>
      </p:pic>
      <p:sp>
        <p:nvSpPr>
          <p:cNvPr id="25" name="Text - Download Speed">
            <a:extLst>
              <a:ext uri="{FF2B5EF4-FFF2-40B4-BE49-F238E27FC236}">
                <a16:creationId xmlns:a16="http://schemas.microsoft.com/office/drawing/2014/main" id="{4C2F918F-E05F-4A0A-AEA6-8B6F77B57431}"/>
              </a:ext>
            </a:extLst>
          </p:cNvPr>
          <p:cNvSpPr/>
          <p:nvPr/>
        </p:nvSpPr>
        <p:spPr>
          <a:xfrm>
            <a:off x="4809879" y="3142263"/>
            <a:ext cx="2572243" cy="338554"/>
          </a:xfrm>
          <a:prstGeom prst="rect">
            <a:avLst/>
          </a:prstGeom>
        </p:spPr>
        <p:txBody>
          <a:bodyPr wrap="none">
            <a:spAutoFit/>
          </a:bodyPr>
          <a:lstStyle/>
          <a:p>
            <a:pPr algn="ctr"/>
            <a:r>
              <a:rPr lang="en-AU" sz="1600" dirty="0">
                <a:latin typeface="Open Sans Semibold" panose="020B0706030804020204" pitchFamily="34" charset="0"/>
                <a:ea typeface="Open Sans Semibold" panose="020B0706030804020204" pitchFamily="34" charset="0"/>
                <a:cs typeface="Open Sans Semibold" panose="020B0706030804020204" pitchFamily="34" charset="0"/>
              </a:rPr>
              <a:t>Download Speed (Mbps)</a:t>
            </a:r>
          </a:p>
        </p:txBody>
      </p:sp>
      <p:sp>
        <p:nvSpPr>
          <p:cNvPr id="26" name="Text - Satellite (KA)">
            <a:extLst>
              <a:ext uri="{FF2B5EF4-FFF2-40B4-BE49-F238E27FC236}">
                <a16:creationId xmlns:a16="http://schemas.microsoft.com/office/drawing/2014/main" id="{E8BB3B87-9882-4AB1-AD45-826CC41FC9B0}"/>
              </a:ext>
            </a:extLst>
          </p:cNvPr>
          <p:cNvSpPr/>
          <p:nvPr/>
        </p:nvSpPr>
        <p:spPr>
          <a:xfrm>
            <a:off x="7878155" y="1429030"/>
            <a:ext cx="1500732" cy="338554"/>
          </a:xfrm>
          <a:prstGeom prst="rect">
            <a:avLst/>
          </a:prstGeom>
        </p:spPr>
        <p:txBody>
          <a:bodyPr wrap="none">
            <a:spAutoFit/>
          </a:bodyPr>
          <a:lstStyle/>
          <a:p>
            <a:pPr algn="ctr"/>
            <a:r>
              <a:rPr lang="en-AU"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Satellite (KA)</a:t>
            </a:r>
            <a:endParaRPr lang="en-AU" sz="1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 3/4G (LTE)">
            <a:extLst>
              <a:ext uri="{FF2B5EF4-FFF2-40B4-BE49-F238E27FC236}">
                <a16:creationId xmlns:a16="http://schemas.microsoft.com/office/drawing/2014/main" id="{4861C412-6B5A-421F-9C92-8C478B7B9F17}"/>
              </a:ext>
            </a:extLst>
          </p:cNvPr>
          <p:cNvSpPr/>
          <p:nvPr/>
        </p:nvSpPr>
        <p:spPr>
          <a:xfrm>
            <a:off x="5461852" y="1429030"/>
            <a:ext cx="1188852" cy="338554"/>
          </a:xfrm>
          <a:prstGeom prst="rect">
            <a:avLst/>
          </a:prstGeom>
        </p:spPr>
        <p:txBody>
          <a:bodyPr wrap="none">
            <a:spAutoFit/>
          </a:bodyPr>
          <a:lstStyle/>
          <a:p>
            <a:pPr algn="ctr"/>
            <a:r>
              <a:rPr lang="en-AU"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3/4G (LTE)</a:t>
            </a:r>
            <a:endParaRPr lang="en-AU" sz="1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 - AecorLink">
            <a:extLst>
              <a:ext uri="{FF2B5EF4-FFF2-40B4-BE49-F238E27FC236}">
                <a16:creationId xmlns:a16="http://schemas.microsoft.com/office/drawing/2014/main" id="{8879AD93-48C7-4C1D-9727-52FAF77740C9}"/>
              </a:ext>
            </a:extLst>
          </p:cNvPr>
          <p:cNvSpPr/>
          <p:nvPr/>
        </p:nvSpPr>
        <p:spPr>
          <a:xfrm>
            <a:off x="3006914" y="1426509"/>
            <a:ext cx="1212191" cy="338554"/>
          </a:xfrm>
          <a:prstGeom prst="rect">
            <a:avLst/>
          </a:prstGeom>
        </p:spPr>
        <p:txBody>
          <a:bodyPr wrap="none">
            <a:spAutoFit/>
          </a:bodyPr>
          <a:lstStyle/>
          <a:p>
            <a:pPr algn="ctr"/>
            <a:r>
              <a:rPr lang="en-AU"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AecorLink</a:t>
            </a:r>
            <a:endParaRPr lang="en-AU" sz="1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7CDBFBB-06D9-442A-B6FC-1B8E23786374}"/>
              </a:ext>
            </a:extLst>
          </p:cNvPr>
          <p:cNvSpPr txBox="1"/>
          <p:nvPr/>
        </p:nvSpPr>
        <p:spPr>
          <a:xfrm>
            <a:off x="3320714" y="4767343"/>
            <a:ext cx="5811253" cy="1172793"/>
          </a:xfrm>
          <a:prstGeom prst="rect">
            <a:avLst/>
          </a:prstGeom>
          <a:noFill/>
          <a:effectLst>
            <a:outerShdw blurRad="25400" dist="25400" dir="2700000" algn="tl" rotWithShape="0">
              <a:prstClr val="black">
                <a:alpha val="40000"/>
              </a:prstClr>
            </a:outerShdw>
          </a:effectLst>
        </p:spPr>
        <p:txBody>
          <a:bodyPr wrap="square" rtlCol="0">
            <a:noAutofit/>
          </a:bodyPr>
          <a:lstStyle/>
          <a:p>
            <a:pPr>
              <a:lnSpc>
                <a:spcPct val="120000"/>
              </a:lnSpc>
            </a:pPr>
            <a:r>
              <a:rPr lang="en-AU"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Wasa</a:t>
            </a:r>
            <a:r>
              <a:rPr lang="en-AU"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Line operating between </a:t>
            </a:r>
            <a:r>
              <a:rPr lang="en-AU"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Umeå</a:t>
            </a:r>
            <a:r>
              <a:rPr lang="en-AU"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Sweden – Vaasa Finland on a distance of ca 100KM, did a data traffic survey during 6 month using: </a:t>
            </a:r>
            <a:r>
              <a:rPr lang="en-AU"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Aecorlink</a:t>
            </a:r>
            <a:r>
              <a:rPr lang="en-AU"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KA Band </a:t>
            </a:r>
            <a:r>
              <a:rPr lang="en-AU"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Satelitte</a:t>
            </a:r>
            <a:r>
              <a:rPr lang="en-AU"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LTE, comparing parameters such as speed, uptime and latency.</a:t>
            </a:r>
          </a:p>
        </p:txBody>
      </p:sp>
    </p:spTree>
    <p:extLst>
      <p:ext uri="{BB962C8B-B14F-4D97-AF65-F5344CB8AC3E}">
        <p14:creationId xmlns:p14="http://schemas.microsoft.com/office/powerpoint/2010/main" val="3812105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A4A2A12-C416-4F1F-B61B-1D02454810B9}"/>
              </a:ext>
            </a:extLst>
          </p:cNvPr>
          <p:cNvSpPr/>
          <p:nvPr/>
        </p:nvSpPr>
        <p:spPr>
          <a:xfrm>
            <a:off x="0" y="0"/>
            <a:ext cx="12191999" cy="6858000"/>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bg1"/>
                </a:solidFill>
              </a:rPr>
              <a:t>High Stability</a:t>
            </a:r>
          </a:p>
        </p:txBody>
      </p:sp>
      <p:pic>
        <p:nvPicPr>
          <p:cNvPr id="15" name="Background Image" descr="A large body of water&#10;&#10;Description automatically generated">
            <a:extLst>
              <a:ext uri="{FF2B5EF4-FFF2-40B4-BE49-F238E27FC236}">
                <a16:creationId xmlns:a16="http://schemas.microsoft.com/office/drawing/2014/main" id="{F4E0669C-CCAB-4695-9C0F-9CF50A51290E}"/>
              </a:ext>
            </a:extLst>
          </p:cNvPr>
          <p:cNvPicPr>
            <a:picLocks noChangeAspect="1"/>
          </p:cNvPicPr>
          <p:nvPr/>
        </p:nvPicPr>
        <p:blipFill>
          <a:blip r:embed="rId2"/>
          <a:stretch>
            <a:fillRect/>
          </a:stretch>
        </p:blipFill>
        <p:spPr>
          <a:xfrm>
            <a:off x="-6035" y="6140"/>
            <a:ext cx="12204070" cy="6845720"/>
          </a:xfrm>
          <a:prstGeom prst="rect">
            <a:avLst/>
          </a:prstGeom>
        </p:spPr>
      </p:pic>
      <p:sp>
        <p:nvSpPr>
          <p:cNvPr id="20" name="Title Border" hidden="1">
            <a:extLst>
              <a:ext uri="{FF2B5EF4-FFF2-40B4-BE49-F238E27FC236}">
                <a16:creationId xmlns:a16="http://schemas.microsoft.com/office/drawing/2014/main" id="{7218C8DB-2250-4C0F-8523-40A59A76A382}"/>
              </a:ext>
            </a:extLst>
          </p:cNvPr>
          <p:cNvSpPr/>
          <p:nvPr/>
        </p:nvSpPr>
        <p:spPr>
          <a:xfrm>
            <a:off x="82163" y="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itle Background" hidden="1">
            <a:extLst>
              <a:ext uri="{FF2B5EF4-FFF2-40B4-BE49-F238E27FC236}">
                <a16:creationId xmlns:a16="http://schemas.microsoft.com/office/drawing/2014/main" id="{D60CA24D-6F0A-4C00-9F96-7698CE618967}"/>
              </a:ext>
            </a:extLst>
          </p:cNvPr>
          <p:cNvSpPr/>
          <p:nvPr/>
        </p:nvSpPr>
        <p:spPr>
          <a:xfrm>
            <a:off x="0" y="307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Microwave Links">
            <a:extLst>
              <a:ext uri="{FF2B5EF4-FFF2-40B4-BE49-F238E27FC236}">
                <a16:creationId xmlns:a16="http://schemas.microsoft.com/office/drawing/2014/main" id="{C24DA448-EBDA-43C5-9F14-F5130898E719}"/>
              </a:ext>
            </a:extLst>
          </p:cNvPr>
          <p:cNvSpPr/>
          <p:nvPr/>
        </p:nvSpPr>
        <p:spPr>
          <a:xfrm>
            <a:off x="4656237" y="4752783"/>
            <a:ext cx="4605179" cy="1361578"/>
          </a:xfrm>
          <a:prstGeom prst="rect">
            <a:avLst/>
          </a:prstGeom>
        </p:spPr>
        <p:txBody>
          <a:bodyPr>
            <a:noAutofit/>
          </a:bodyPr>
          <a:lstStyle/>
          <a:p>
            <a:pPr lvl="0"/>
            <a:r>
              <a:rPr lang="en-US" sz="2400" dirty="0">
                <a:solidFill>
                  <a:schemeClr val="bg1"/>
                </a:solidFill>
                <a:effectLst>
                  <a:outerShdw blurRad="50800" dist="38100" dir="2700000" algn="tl" rotWithShape="0">
                    <a:prstClr val="black">
                      <a:alpha val="40000"/>
                    </a:prstClr>
                  </a:outerShdw>
                </a:effectLst>
              </a:rPr>
              <a:t>Microwaves links from shore to ship from 100-500 Mbps aggregated. </a:t>
            </a:r>
          </a:p>
        </p:txBody>
      </p:sp>
      <p:sp>
        <p:nvSpPr>
          <p:cNvPr id="6" name="High Speed">
            <a:extLst>
              <a:ext uri="{FF2B5EF4-FFF2-40B4-BE49-F238E27FC236}">
                <a16:creationId xmlns:a16="http://schemas.microsoft.com/office/drawing/2014/main" id="{B36A1045-C095-45C1-865B-7B1A981D85A1}"/>
              </a:ext>
            </a:extLst>
          </p:cNvPr>
          <p:cNvSpPr/>
          <p:nvPr/>
        </p:nvSpPr>
        <p:spPr>
          <a:xfrm>
            <a:off x="4656237" y="3695448"/>
            <a:ext cx="2578074" cy="532336"/>
          </a:xfrm>
          <a:prstGeom prst="rect">
            <a:avLst/>
          </a:prstGeom>
        </p:spPr>
        <p:txBody>
          <a:bodyPr wrap="none">
            <a:noAutofit/>
          </a:bodyPr>
          <a:lstStyle/>
          <a:p>
            <a:pPr lvl="0"/>
            <a:r>
              <a:rPr lang="en-US" sz="2400" dirty="0">
                <a:solidFill>
                  <a:schemeClr val="bg1"/>
                </a:solidFill>
                <a:effectLst>
                  <a:outerShdw blurRad="50800" dist="38100" dir="2700000" algn="tl" rotWithShape="0">
                    <a:prstClr val="black">
                      <a:alpha val="40000"/>
                    </a:prstClr>
                  </a:outerShdw>
                </a:effectLst>
              </a:rPr>
              <a:t>High Speed </a:t>
            </a:r>
          </a:p>
        </p:txBody>
      </p:sp>
      <p:sp>
        <p:nvSpPr>
          <p:cNvPr id="4" name="Low latency">
            <a:extLst>
              <a:ext uri="{FF2B5EF4-FFF2-40B4-BE49-F238E27FC236}">
                <a16:creationId xmlns:a16="http://schemas.microsoft.com/office/drawing/2014/main" id="{F8CCA449-2378-4104-B6D5-2007B3DC6B47}"/>
              </a:ext>
            </a:extLst>
          </p:cNvPr>
          <p:cNvSpPr/>
          <p:nvPr/>
        </p:nvSpPr>
        <p:spPr>
          <a:xfrm>
            <a:off x="4656237" y="2583034"/>
            <a:ext cx="2312513" cy="532336"/>
          </a:xfrm>
          <a:prstGeom prst="rect">
            <a:avLst/>
          </a:prstGeom>
        </p:spPr>
        <p:txBody>
          <a:bodyPr wrap="none">
            <a:noAutofit/>
          </a:bodyPr>
          <a:lstStyle/>
          <a:p>
            <a:pPr lvl="0"/>
            <a:r>
              <a:rPr lang="en-US" sz="2400" dirty="0">
                <a:solidFill>
                  <a:schemeClr val="bg1"/>
                </a:solidFill>
                <a:effectLst>
                  <a:outerShdw blurRad="50800" dist="38100" dir="2700000" algn="tl" rotWithShape="0">
                    <a:prstClr val="black">
                      <a:alpha val="40000"/>
                    </a:prstClr>
                  </a:outerShdw>
                </a:effectLst>
              </a:rPr>
              <a:t>Low latency </a:t>
            </a:r>
          </a:p>
        </p:txBody>
      </p:sp>
      <p:sp>
        <p:nvSpPr>
          <p:cNvPr id="3" name="High Stability">
            <a:extLst>
              <a:ext uri="{FF2B5EF4-FFF2-40B4-BE49-F238E27FC236}">
                <a16:creationId xmlns:a16="http://schemas.microsoft.com/office/drawing/2014/main" id="{6E1DD5E5-B028-4992-AE2B-3892F77292CE}"/>
              </a:ext>
            </a:extLst>
          </p:cNvPr>
          <p:cNvSpPr/>
          <p:nvPr/>
        </p:nvSpPr>
        <p:spPr>
          <a:xfrm>
            <a:off x="4656237" y="1470620"/>
            <a:ext cx="2578075" cy="436630"/>
          </a:xfrm>
          <a:prstGeom prst="rect">
            <a:avLst/>
          </a:prstGeom>
        </p:spPr>
        <p:txBody>
          <a:bodyPr wrap="none">
            <a:noAutofit/>
          </a:bodyPr>
          <a:lstStyle/>
          <a:p>
            <a:pPr lvl="0"/>
            <a:r>
              <a:rPr lang="en-US" sz="2400" dirty="0">
                <a:solidFill>
                  <a:schemeClr val="bg1"/>
                </a:solidFill>
                <a:effectLst>
                  <a:outerShdw blurRad="50800" dist="38100" dir="2700000" algn="tl" rotWithShape="0">
                    <a:prstClr val="black">
                      <a:alpha val="40000"/>
                    </a:prstClr>
                  </a:outerShdw>
                </a:effectLst>
              </a:rPr>
              <a:t>High stability</a:t>
            </a:r>
          </a:p>
        </p:txBody>
      </p:sp>
      <p:grpSp>
        <p:nvGrpSpPr>
          <p:cNvPr id="41" name="Check">
            <a:extLst>
              <a:ext uri="{FF2B5EF4-FFF2-40B4-BE49-F238E27FC236}">
                <a16:creationId xmlns:a16="http://schemas.microsoft.com/office/drawing/2014/main" id="{58E636EC-2F73-4ACF-8802-F02BB19406BB}"/>
              </a:ext>
            </a:extLst>
          </p:cNvPr>
          <p:cNvGrpSpPr/>
          <p:nvPr/>
        </p:nvGrpSpPr>
        <p:grpSpPr>
          <a:xfrm>
            <a:off x="3902378" y="1480717"/>
            <a:ext cx="540000" cy="540000"/>
            <a:chOff x="4273097" y="1442617"/>
            <a:chExt cx="540000" cy="540000"/>
          </a:xfrm>
        </p:grpSpPr>
        <p:sp>
          <p:nvSpPr>
            <p:cNvPr id="38" name="Frame">
              <a:extLst>
                <a:ext uri="{FF2B5EF4-FFF2-40B4-BE49-F238E27FC236}">
                  <a16:creationId xmlns:a16="http://schemas.microsoft.com/office/drawing/2014/main" id="{98A7A79F-A32B-48FA-86D4-2F0EF7C25C31}"/>
                </a:ext>
              </a:extLst>
            </p:cNvPr>
            <p:cNvSpPr/>
            <p:nvPr/>
          </p:nvSpPr>
          <p:spPr>
            <a:xfrm>
              <a:off x="4273097" y="1442617"/>
              <a:ext cx="540000" cy="540000"/>
            </a:xfrm>
            <a:prstGeom prst="ellipse">
              <a:avLst/>
            </a:prstGeom>
            <a:solidFill>
              <a:schemeClr val="accent2"/>
            </a:solidFill>
            <a:ln w="28575">
              <a:solidFill>
                <a:schemeClr val="bg1"/>
              </a:solidFill>
            </a:ln>
            <a:effectLst>
              <a:glow rad="63500">
                <a:schemeClr val="accent1">
                  <a:satMod val="175000"/>
                  <a:alpha val="40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 name="Check Mark">
              <a:extLst>
                <a:ext uri="{FF2B5EF4-FFF2-40B4-BE49-F238E27FC236}">
                  <a16:creationId xmlns:a16="http://schemas.microsoft.com/office/drawing/2014/main" id="{C8268BF3-2AB8-4CDB-AE5F-4E71F323856B}"/>
                </a:ext>
                <a:ext uri="{C183D7F6-B498-43B3-948B-1728B52AA6E4}">
                  <adec:decorative xmlns:adec="http://schemas.microsoft.com/office/drawing/2017/decorative" val="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4398960" y="1581149"/>
              <a:ext cx="288000" cy="288000"/>
            </a:xfrm>
            <a:prstGeom prst="rect">
              <a:avLst/>
            </a:prstGeom>
            <a:effectLst>
              <a:outerShdw blurRad="38100" dist="12700" dir="2700000" algn="tl" rotWithShape="0">
                <a:prstClr val="black">
                  <a:alpha val="40000"/>
                </a:prstClr>
              </a:outerShdw>
            </a:effectLst>
          </p:spPr>
        </p:pic>
      </p:grpSp>
      <p:grpSp>
        <p:nvGrpSpPr>
          <p:cNvPr id="42" name="Check">
            <a:extLst>
              <a:ext uri="{FF2B5EF4-FFF2-40B4-BE49-F238E27FC236}">
                <a16:creationId xmlns:a16="http://schemas.microsoft.com/office/drawing/2014/main" id="{CE0296F5-C631-4D9D-B852-4586A41E1177}"/>
              </a:ext>
            </a:extLst>
          </p:cNvPr>
          <p:cNvGrpSpPr/>
          <p:nvPr/>
        </p:nvGrpSpPr>
        <p:grpSpPr>
          <a:xfrm>
            <a:off x="3902378" y="2554459"/>
            <a:ext cx="540000" cy="540000"/>
            <a:chOff x="4273097" y="1442617"/>
            <a:chExt cx="540000" cy="540000"/>
          </a:xfrm>
        </p:grpSpPr>
        <p:sp>
          <p:nvSpPr>
            <p:cNvPr id="43" name="Frame">
              <a:extLst>
                <a:ext uri="{FF2B5EF4-FFF2-40B4-BE49-F238E27FC236}">
                  <a16:creationId xmlns:a16="http://schemas.microsoft.com/office/drawing/2014/main" id="{04DDA581-1A6D-4800-B5A3-3ECD01DF1670}"/>
                </a:ext>
              </a:extLst>
            </p:cNvPr>
            <p:cNvSpPr/>
            <p:nvPr/>
          </p:nvSpPr>
          <p:spPr>
            <a:xfrm>
              <a:off x="4273097" y="1442617"/>
              <a:ext cx="540000" cy="540000"/>
            </a:xfrm>
            <a:prstGeom prst="ellipse">
              <a:avLst/>
            </a:prstGeom>
            <a:solidFill>
              <a:schemeClr val="accent2"/>
            </a:solidFill>
            <a:ln w="28575">
              <a:solidFill>
                <a:schemeClr val="bg1"/>
              </a:solidFill>
            </a:ln>
            <a:effectLst>
              <a:glow rad="63500">
                <a:schemeClr val="accent1">
                  <a:satMod val="175000"/>
                  <a:alpha val="40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4" name="Check Mark">
              <a:extLst>
                <a:ext uri="{FF2B5EF4-FFF2-40B4-BE49-F238E27FC236}">
                  <a16:creationId xmlns:a16="http://schemas.microsoft.com/office/drawing/2014/main" id="{FC280149-8E1F-415E-9A06-29B4B6BB5813}"/>
                </a:ext>
                <a:ext uri="{C183D7F6-B498-43B3-948B-1728B52AA6E4}">
                  <adec:decorative xmlns:adec="http://schemas.microsoft.com/office/drawing/2017/decorative" val="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4398960" y="1581149"/>
              <a:ext cx="288000" cy="288000"/>
            </a:xfrm>
            <a:prstGeom prst="rect">
              <a:avLst/>
            </a:prstGeom>
            <a:effectLst>
              <a:outerShdw blurRad="38100" dist="12700" dir="2700000" algn="tl" rotWithShape="0">
                <a:prstClr val="black">
                  <a:alpha val="40000"/>
                </a:prstClr>
              </a:outerShdw>
            </a:effectLst>
          </p:spPr>
        </p:pic>
      </p:grpSp>
      <p:grpSp>
        <p:nvGrpSpPr>
          <p:cNvPr id="45" name="Check">
            <a:extLst>
              <a:ext uri="{FF2B5EF4-FFF2-40B4-BE49-F238E27FC236}">
                <a16:creationId xmlns:a16="http://schemas.microsoft.com/office/drawing/2014/main" id="{E7F67AF4-2098-4CC9-BB41-291583121A7C}"/>
              </a:ext>
            </a:extLst>
          </p:cNvPr>
          <p:cNvGrpSpPr/>
          <p:nvPr/>
        </p:nvGrpSpPr>
        <p:grpSpPr>
          <a:xfrm>
            <a:off x="3902378" y="3707087"/>
            <a:ext cx="540000" cy="540000"/>
            <a:chOff x="4273097" y="1442617"/>
            <a:chExt cx="540000" cy="540000"/>
          </a:xfrm>
        </p:grpSpPr>
        <p:sp>
          <p:nvSpPr>
            <p:cNvPr id="46" name="Frame">
              <a:extLst>
                <a:ext uri="{FF2B5EF4-FFF2-40B4-BE49-F238E27FC236}">
                  <a16:creationId xmlns:a16="http://schemas.microsoft.com/office/drawing/2014/main" id="{F152D6EC-0AD8-4389-B0D5-903A52774A40}"/>
                </a:ext>
              </a:extLst>
            </p:cNvPr>
            <p:cNvSpPr/>
            <p:nvPr/>
          </p:nvSpPr>
          <p:spPr>
            <a:xfrm>
              <a:off x="4273097" y="1442617"/>
              <a:ext cx="540000" cy="540000"/>
            </a:xfrm>
            <a:prstGeom prst="ellipse">
              <a:avLst/>
            </a:prstGeom>
            <a:solidFill>
              <a:schemeClr val="accent2"/>
            </a:solidFill>
            <a:ln w="28575">
              <a:solidFill>
                <a:schemeClr val="bg1"/>
              </a:solidFill>
            </a:ln>
            <a:effectLst>
              <a:glow rad="63500">
                <a:schemeClr val="accent1">
                  <a:satMod val="175000"/>
                  <a:alpha val="40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7" name="Check Mark">
              <a:extLst>
                <a:ext uri="{FF2B5EF4-FFF2-40B4-BE49-F238E27FC236}">
                  <a16:creationId xmlns:a16="http://schemas.microsoft.com/office/drawing/2014/main" id="{3EE0C6CA-74ED-4B2A-A0E0-04298812CD39}"/>
                </a:ext>
                <a:ext uri="{C183D7F6-B498-43B3-948B-1728B52AA6E4}">
                  <adec:decorative xmlns:adec="http://schemas.microsoft.com/office/drawing/2017/decorative" val="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4398960" y="1581149"/>
              <a:ext cx="288000" cy="288000"/>
            </a:xfrm>
            <a:prstGeom prst="rect">
              <a:avLst/>
            </a:prstGeom>
            <a:effectLst>
              <a:outerShdw blurRad="38100" dist="12700" dir="2700000" algn="tl" rotWithShape="0">
                <a:prstClr val="black">
                  <a:alpha val="40000"/>
                </a:prstClr>
              </a:outerShdw>
            </a:effectLst>
          </p:spPr>
        </p:pic>
      </p:grpSp>
      <p:grpSp>
        <p:nvGrpSpPr>
          <p:cNvPr id="48" name="Check">
            <a:extLst>
              <a:ext uri="{FF2B5EF4-FFF2-40B4-BE49-F238E27FC236}">
                <a16:creationId xmlns:a16="http://schemas.microsoft.com/office/drawing/2014/main" id="{D5F892B1-D770-4CA8-912C-B81AAC533185}"/>
              </a:ext>
            </a:extLst>
          </p:cNvPr>
          <p:cNvGrpSpPr/>
          <p:nvPr/>
        </p:nvGrpSpPr>
        <p:grpSpPr>
          <a:xfrm>
            <a:off x="3902378" y="4763505"/>
            <a:ext cx="540000" cy="540000"/>
            <a:chOff x="4273097" y="1442617"/>
            <a:chExt cx="540000" cy="540000"/>
          </a:xfrm>
        </p:grpSpPr>
        <p:sp>
          <p:nvSpPr>
            <p:cNvPr id="49" name="Frame">
              <a:extLst>
                <a:ext uri="{FF2B5EF4-FFF2-40B4-BE49-F238E27FC236}">
                  <a16:creationId xmlns:a16="http://schemas.microsoft.com/office/drawing/2014/main" id="{35D13795-D457-4D18-A95E-0D56974EDED5}"/>
                </a:ext>
              </a:extLst>
            </p:cNvPr>
            <p:cNvSpPr/>
            <p:nvPr/>
          </p:nvSpPr>
          <p:spPr>
            <a:xfrm>
              <a:off x="4273097" y="1442617"/>
              <a:ext cx="540000" cy="540000"/>
            </a:xfrm>
            <a:prstGeom prst="ellipse">
              <a:avLst/>
            </a:prstGeom>
            <a:solidFill>
              <a:schemeClr val="accent2"/>
            </a:solidFill>
            <a:ln w="28575">
              <a:solidFill>
                <a:schemeClr val="bg1"/>
              </a:solidFill>
            </a:ln>
            <a:effectLst>
              <a:glow rad="63500">
                <a:schemeClr val="accent1">
                  <a:satMod val="175000"/>
                  <a:alpha val="40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0" name="Check Mark">
              <a:extLst>
                <a:ext uri="{FF2B5EF4-FFF2-40B4-BE49-F238E27FC236}">
                  <a16:creationId xmlns:a16="http://schemas.microsoft.com/office/drawing/2014/main" id="{DEC582B4-4307-4EDE-9B6E-851085665A18}"/>
                </a:ext>
                <a:ext uri="{C183D7F6-B498-43B3-948B-1728B52AA6E4}">
                  <adec:decorative xmlns:adec="http://schemas.microsoft.com/office/drawing/2017/decorative" val="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4398960" y="1581149"/>
              <a:ext cx="288000" cy="288000"/>
            </a:xfrm>
            <a:prstGeom prst="rect">
              <a:avLst/>
            </a:prstGeom>
            <a:effectLst>
              <a:outerShdw blurRad="38100" dist="12700" dir="2700000" algn="tl" rotWithShape="0">
                <a:prstClr val="black">
                  <a:alpha val="40000"/>
                </a:prstClr>
              </a:outerShdw>
            </a:effectLst>
          </p:spPr>
        </p:pic>
      </p:grpSp>
      <p:sp>
        <p:nvSpPr>
          <p:cNvPr id="27" name="Bottom Border">
            <a:extLst>
              <a:ext uri="{FF2B5EF4-FFF2-40B4-BE49-F238E27FC236}">
                <a16:creationId xmlns:a16="http://schemas.microsoft.com/office/drawing/2014/main" id="{049970D0-F0C1-474A-9E77-3769C1DCAD87}"/>
              </a:ext>
            </a:extLst>
          </p:cNvPr>
          <p:cNvSpPr/>
          <p:nvPr/>
        </p:nvSpPr>
        <p:spPr>
          <a:xfrm>
            <a:off x="4779857" y="4466037"/>
            <a:ext cx="4068000" cy="3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Bottom Border">
            <a:extLst>
              <a:ext uri="{FF2B5EF4-FFF2-40B4-BE49-F238E27FC236}">
                <a16:creationId xmlns:a16="http://schemas.microsoft.com/office/drawing/2014/main" id="{1E8DEEB7-7626-4ECD-B456-F4B94A2EFC15}"/>
              </a:ext>
            </a:extLst>
          </p:cNvPr>
          <p:cNvSpPr/>
          <p:nvPr/>
        </p:nvSpPr>
        <p:spPr>
          <a:xfrm>
            <a:off x="4779857" y="3362288"/>
            <a:ext cx="4068000" cy="3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Bottom Border">
            <a:extLst>
              <a:ext uri="{FF2B5EF4-FFF2-40B4-BE49-F238E27FC236}">
                <a16:creationId xmlns:a16="http://schemas.microsoft.com/office/drawing/2014/main" id="{07F0A6A1-8526-4E24-AFB8-BCCCC7CE8B73}"/>
              </a:ext>
            </a:extLst>
          </p:cNvPr>
          <p:cNvSpPr/>
          <p:nvPr/>
        </p:nvSpPr>
        <p:spPr>
          <a:xfrm>
            <a:off x="4779857" y="2249305"/>
            <a:ext cx="4068000" cy="3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itle  Border">
            <a:extLst>
              <a:ext uri="{FF2B5EF4-FFF2-40B4-BE49-F238E27FC236}">
                <a16:creationId xmlns:a16="http://schemas.microsoft.com/office/drawing/2014/main" id="{0B64DB47-9674-4254-9B71-251C4B8A96DB}"/>
              </a:ext>
            </a:extLst>
          </p:cNvPr>
          <p:cNvSpPr/>
          <p:nvPr/>
        </p:nvSpPr>
        <p:spPr>
          <a:xfrm>
            <a:off x="1172485" y="0"/>
            <a:ext cx="1826942" cy="6879952"/>
          </a:xfrm>
          <a:custGeom>
            <a:avLst/>
            <a:gdLst>
              <a:gd name="connsiteX0" fmla="*/ 0 w 1031358"/>
              <a:gd name="connsiteY0" fmla="*/ 0 h 12252259"/>
              <a:gd name="connsiteX1" fmla="*/ 515679 w 1031358"/>
              <a:gd name="connsiteY1" fmla="*/ 0 h 12252259"/>
              <a:gd name="connsiteX2" fmla="*/ 1031358 w 1031358"/>
              <a:gd name="connsiteY2" fmla="*/ 6126130 h 12252259"/>
              <a:gd name="connsiteX3" fmla="*/ 515679 w 1031358"/>
              <a:gd name="connsiteY3" fmla="*/ 12252259 h 12252259"/>
              <a:gd name="connsiteX4" fmla="*/ 0 w 1031358"/>
              <a:gd name="connsiteY4" fmla="*/ 12252259 h 12252259"/>
              <a:gd name="connsiteX5" fmla="*/ 0 w 1031358"/>
              <a:gd name="connsiteY5" fmla="*/ 0 h 12252259"/>
              <a:gd name="connsiteX0" fmla="*/ 0 w 1329071"/>
              <a:gd name="connsiteY0" fmla="*/ 0 h 12252259"/>
              <a:gd name="connsiteX1" fmla="*/ 515679 w 1329071"/>
              <a:gd name="connsiteY1" fmla="*/ 0 h 12252259"/>
              <a:gd name="connsiteX2" fmla="*/ 1329071 w 1329071"/>
              <a:gd name="connsiteY2" fmla="*/ 6126130 h 12252259"/>
              <a:gd name="connsiteX3" fmla="*/ 515679 w 1329071"/>
              <a:gd name="connsiteY3" fmla="*/ 12252259 h 12252259"/>
              <a:gd name="connsiteX4" fmla="*/ 0 w 1329071"/>
              <a:gd name="connsiteY4" fmla="*/ 12252259 h 12252259"/>
              <a:gd name="connsiteX5" fmla="*/ 0 w 1329071"/>
              <a:gd name="connsiteY5" fmla="*/ 0 h 12252259"/>
              <a:gd name="connsiteX0" fmla="*/ 0 w 1453809"/>
              <a:gd name="connsiteY0" fmla="*/ 0 h 12252259"/>
              <a:gd name="connsiteX1" fmla="*/ 515679 w 1453809"/>
              <a:gd name="connsiteY1" fmla="*/ 0 h 12252259"/>
              <a:gd name="connsiteX2" fmla="*/ 1453809 w 1453809"/>
              <a:gd name="connsiteY2" fmla="*/ 6115507 h 12252259"/>
              <a:gd name="connsiteX3" fmla="*/ 515679 w 1453809"/>
              <a:gd name="connsiteY3" fmla="*/ 12252259 h 12252259"/>
              <a:gd name="connsiteX4" fmla="*/ 0 w 1453809"/>
              <a:gd name="connsiteY4" fmla="*/ 12252259 h 12252259"/>
              <a:gd name="connsiteX5" fmla="*/ 0 w 1453809"/>
              <a:gd name="connsiteY5" fmla="*/ 0 h 12252259"/>
              <a:gd name="connsiteX0" fmla="*/ 0 w 1344678"/>
              <a:gd name="connsiteY0" fmla="*/ 0 h 12252259"/>
              <a:gd name="connsiteX1" fmla="*/ 515679 w 1344678"/>
              <a:gd name="connsiteY1" fmla="*/ 0 h 12252259"/>
              <a:gd name="connsiteX2" fmla="*/ 1344678 w 1344678"/>
              <a:gd name="connsiteY2" fmla="*/ 6083637 h 12252259"/>
              <a:gd name="connsiteX3" fmla="*/ 515679 w 1344678"/>
              <a:gd name="connsiteY3" fmla="*/ 12252259 h 12252259"/>
              <a:gd name="connsiteX4" fmla="*/ 0 w 1344678"/>
              <a:gd name="connsiteY4" fmla="*/ 12252259 h 12252259"/>
              <a:gd name="connsiteX5" fmla="*/ 0 w 1344678"/>
              <a:gd name="connsiteY5" fmla="*/ 0 h 12252259"/>
              <a:gd name="connsiteX0" fmla="*/ 0 w 1250097"/>
              <a:gd name="connsiteY0" fmla="*/ 0 h 12252259"/>
              <a:gd name="connsiteX1" fmla="*/ 515679 w 1250097"/>
              <a:gd name="connsiteY1" fmla="*/ 0 h 12252259"/>
              <a:gd name="connsiteX2" fmla="*/ 1250097 w 1250097"/>
              <a:gd name="connsiteY2" fmla="*/ 6094260 h 12252259"/>
              <a:gd name="connsiteX3" fmla="*/ 515679 w 1250097"/>
              <a:gd name="connsiteY3" fmla="*/ 12252259 h 12252259"/>
              <a:gd name="connsiteX4" fmla="*/ 0 w 1250097"/>
              <a:gd name="connsiteY4" fmla="*/ 12252259 h 12252259"/>
              <a:gd name="connsiteX5" fmla="*/ 0 w 1250097"/>
              <a:gd name="connsiteY5" fmla="*/ 0 h 122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 h="12252259">
                <a:moveTo>
                  <a:pt x="0" y="0"/>
                </a:moveTo>
                <a:lnTo>
                  <a:pt x="515679" y="0"/>
                </a:lnTo>
                <a:lnTo>
                  <a:pt x="1250097" y="6094260"/>
                </a:lnTo>
                <a:lnTo>
                  <a:pt x="515679" y="12252259"/>
                </a:lnTo>
                <a:lnTo>
                  <a:pt x="0" y="12252259"/>
                </a:lnTo>
                <a:lnTo>
                  <a:pt x="0" y="0"/>
                </a:lnTo>
                <a:close/>
              </a:path>
            </a:pathLst>
          </a:custGeom>
          <a:solidFill>
            <a:srgbClr val="A5CE39"/>
          </a:solid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itle Background">
            <a:extLst>
              <a:ext uri="{FF2B5EF4-FFF2-40B4-BE49-F238E27FC236}">
                <a16:creationId xmlns:a16="http://schemas.microsoft.com/office/drawing/2014/main" id="{969BDAF9-3C30-45B2-BE54-599C1452F083}"/>
              </a:ext>
            </a:extLst>
          </p:cNvPr>
          <p:cNvSpPr/>
          <p:nvPr/>
        </p:nvSpPr>
        <p:spPr>
          <a:xfrm>
            <a:off x="-1" y="0"/>
            <a:ext cx="2902882" cy="6879952"/>
          </a:xfrm>
          <a:custGeom>
            <a:avLst/>
            <a:gdLst>
              <a:gd name="connsiteX0" fmla="*/ 0 w 2902882"/>
              <a:gd name="connsiteY0" fmla="*/ 0 h 6912000"/>
              <a:gd name="connsiteX1" fmla="*/ 1075940 w 2902882"/>
              <a:gd name="connsiteY1" fmla="*/ 0 h 6912000"/>
              <a:gd name="connsiteX2" fmla="*/ 1172485 w 2902882"/>
              <a:gd name="connsiteY2" fmla="*/ 0 h 6912000"/>
              <a:gd name="connsiteX3" fmla="*/ 1829574 w 2902882"/>
              <a:gd name="connsiteY3" fmla="*/ 0 h 6912000"/>
              <a:gd name="connsiteX4" fmla="*/ 2902882 w 2902882"/>
              <a:gd name="connsiteY4" fmla="*/ 3438021 h 6912000"/>
              <a:gd name="connsiteX5" fmla="*/ 1829574 w 2902882"/>
              <a:gd name="connsiteY5" fmla="*/ 6912000 h 6912000"/>
              <a:gd name="connsiteX6" fmla="*/ 1172485 w 2902882"/>
              <a:gd name="connsiteY6" fmla="*/ 6912000 h 6912000"/>
              <a:gd name="connsiteX7" fmla="*/ 1075940 w 2902882"/>
              <a:gd name="connsiteY7" fmla="*/ 6912000 h 6912000"/>
              <a:gd name="connsiteX8" fmla="*/ 0 w 2902882"/>
              <a:gd name="connsiteY8" fmla="*/ 6912000 h 69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82" h="6912000">
                <a:moveTo>
                  <a:pt x="0" y="0"/>
                </a:moveTo>
                <a:lnTo>
                  <a:pt x="1075940" y="0"/>
                </a:lnTo>
                <a:lnTo>
                  <a:pt x="1172485" y="0"/>
                </a:lnTo>
                <a:lnTo>
                  <a:pt x="1829574" y="0"/>
                </a:lnTo>
                <a:lnTo>
                  <a:pt x="2902882" y="3438021"/>
                </a:lnTo>
                <a:lnTo>
                  <a:pt x="1829574" y="6912000"/>
                </a:lnTo>
                <a:lnTo>
                  <a:pt x="1172485" y="6912000"/>
                </a:lnTo>
                <a:lnTo>
                  <a:pt x="1075940" y="6912000"/>
                </a:lnTo>
                <a:lnTo>
                  <a:pt x="0" y="6912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F61DD9BF-3D03-1543-BA25-B8D786E63767}"/>
              </a:ext>
            </a:extLst>
          </p:cNvPr>
          <p:cNvSpPr>
            <a:spLocks noGrp="1"/>
          </p:cNvSpPr>
          <p:nvPr>
            <p:ph type="title"/>
          </p:nvPr>
        </p:nvSpPr>
        <p:spPr>
          <a:xfrm>
            <a:off x="150865" y="2762778"/>
            <a:ext cx="2924276" cy="1152857"/>
          </a:xfrm>
        </p:spPr>
        <p:txBody>
          <a:bodyPr>
            <a:noAutofit/>
          </a:bodyPr>
          <a:lstStyle/>
          <a:p>
            <a:r>
              <a:rPr lang="en-US" sz="28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AECORLINK PROVIDES </a:t>
            </a:r>
          </a:p>
        </p:txBody>
      </p:sp>
    </p:spTree>
    <p:extLst>
      <p:ext uri="{BB962C8B-B14F-4D97-AF65-F5344CB8AC3E}">
        <p14:creationId xmlns:p14="http://schemas.microsoft.com/office/powerpoint/2010/main" val="342265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A4A2A12-C416-4F1F-B61B-1D02454810B9}"/>
              </a:ext>
            </a:extLst>
          </p:cNvPr>
          <p:cNvSpPr/>
          <p:nvPr/>
        </p:nvSpPr>
        <p:spPr>
          <a:xfrm>
            <a:off x="0" y="0"/>
            <a:ext cx="12191999" cy="6852658"/>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bg1"/>
              </a:solidFill>
            </a:endParaRPr>
          </a:p>
        </p:txBody>
      </p:sp>
      <p:pic>
        <p:nvPicPr>
          <p:cNvPr id="55" name="Backgroud Image" descr="A picture containing sky, outdoor&#10;&#10;Description automatically generated">
            <a:extLst>
              <a:ext uri="{FF2B5EF4-FFF2-40B4-BE49-F238E27FC236}">
                <a16:creationId xmlns:a16="http://schemas.microsoft.com/office/drawing/2014/main" id="{4A4882C0-2BAD-4F1A-A786-01C561518548}"/>
              </a:ext>
            </a:extLst>
          </p:cNvPr>
          <p:cNvPicPr>
            <a:picLocks noChangeAspect="1"/>
          </p:cNvPicPr>
          <p:nvPr/>
        </p:nvPicPr>
        <p:blipFill>
          <a:blip r:embed="rId2"/>
          <a:stretch>
            <a:fillRect/>
          </a:stretch>
        </p:blipFill>
        <p:spPr>
          <a:xfrm>
            <a:off x="212" y="518782"/>
            <a:ext cx="12192000" cy="6350000"/>
          </a:xfrm>
          <a:prstGeom prst="rect">
            <a:avLst/>
          </a:prstGeom>
        </p:spPr>
      </p:pic>
      <p:sp>
        <p:nvSpPr>
          <p:cNvPr id="40" name="Header Border">
            <a:extLst>
              <a:ext uri="{FF2B5EF4-FFF2-40B4-BE49-F238E27FC236}">
                <a16:creationId xmlns:a16="http://schemas.microsoft.com/office/drawing/2014/main" id="{87E0369C-80D1-40B3-847F-27452BA1E293}"/>
              </a:ext>
            </a:extLst>
          </p:cNvPr>
          <p:cNvSpPr/>
          <p:nvPr/>
        </p:nvSpPr>
        <p:spPr>
          <a:xfrm flipV="1">
            <a:off x="-36194" y="426889"/>
            <a:ext cx="12255796" cy="1467293"/>
          </a:xfrm>
          <a:custGeom>
            <a:avLst/>
            <a:gdLst>
              <a:gd name="connsiteX0" fmla="*/ 0 w 12149464"/>
              <a:gd name="connsiteY0" fmla="*/ 2275367 h 2275367"/>
              <a:gd name="connsiteX1" fmla="*/ 12149464 w 12149464"/>
              <a:gd name="connsiteY1" fmla="*/ 2275367 h 2275367"/>
              <a:gd name="connsiteX2" fmla="*/ 12149464 w 12149464"/>
              <a:gd name="connsiteY2" fmla="*/ 1996310 h 2275367"/>
              <a:gd name="connsiteX3" fmla="*/ 5201985 w 12149464"/>
              <a:gd name="connsiteY3" fmla="*/ 0 h 2275367"/>
              <a:gd name="connsiteX4" fmla="*/ 0 w 12149464"/>
              <a:gd name="connsiteY4" fmla="*/ 1438040 h 2275367"/>
              <a:gd name="connsiteX0" fmla="*/ 0 w 12149464"/>
              <a:gd name="connsiteY0" fmla="*/ 1775637 h 1775637"/>
              <a:gd name="connsiteX1" fmla="*/ 12149464 w 12149464"/>
              <a:gd name="connsiteY1" fmla="*/ 1775637 h 1775637"/>
              <a:gd name="connsiteX2" fmla="*/ 12149464 w 12149464"/>
              <a:gd name="connsiteY2" fmla="*/ 1496580 h 1775637"/>
              <a:gd name="connsiteX3" fmla="*/ 4158495 w 12149464"/>
              <a:gd name="connsiteY3" fmla="*/ 0 h 1775637"/>
              <a:gd name="connsiteX4" fmla="*/ 0 w 12149464"/>
              <a:gd name="connsiteY4" fmla="*/ 938310 h 1775637"/>
              <a:gd name="connsiteX5" fmla="*/ 0 w 12149464"/>
              <a:gd name="connsiteY5" fmla="*/ 1775637 h 1775637"/>
              <a:gd name="connsiteX0" fmla="*/ 0 w 12149464"/>
              <a:gd name="connsiteY0" fmla="*/ 1317709 h 1317709"/>
              <a:gd name="connsiteX1" fmla="*/ 12149464 w 12149464"/>
              <a:gd name="connsiteY1" fmla="*/ 1317709 h 1317709"/>
              <a:gd name="connsiteX2" fmla="*/ 12149464 w 12149464"/>
              <a:gd name="connsiteY2" fmla="*/ 1038652 h 1317709"/>
              <a:gd name="connsiteX3" fmla="*/ 3336351 w 12149464"/>
              <a:gd name="connsiteY3" fmla="*/ 0 h 1317709"/>
              <a:gd name="connsiteX4" fmla="*/ 0 w 12149464"/>
              <a:gd name="connsiteY4" fmla="*/ 480382 h 1317709"/>
              <a:gd name="connsiteX5" fmla="*/ 0 w 12149464"/>
              <a:gd name="connsiteY5" fmla="*/ 1317709 h 1317709"/>
              <a:gd name="connsiteX0" fmla="*/ 0 w 12149464"/>
              <a:gd name="connsiteY0" fmla="*/ 1401818 h 1401818"/>
              <a:gd name="connsiteX1" fmla="*/ 12149464 w 12149464"/>
              <a:gd name="connsiteY1" fmla="*/ 1401818 h 1401818"/>
              <a:gd name="connsiteX2" fmla="*/ 12149464 w 12149464"/>
              <a:gd name="connsiteY2" fmla="*/ 1122761 h 1401818"/>
              <a:gd name="connsiteX3" fmla="*/ 3220408 w 12149464"/>
              <a:gd name="connsiteY3" fmla="*/ 0 h 1401818"/>
              <a:gd name="connsiteX4" fmla="*/ 0 w 12149464"/>
              <a:gd name="connsiteY4" fmla="*/ 564491 h 1401818"/>
              <a:gd name="connsiteX5" fmla="*/ 0 w 12149464"/>
              <a:gd name="connsiteY5" fmla="*/ 1401818 h 140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9464" h="1401818">
                <a:moveTo>
                  <a:pt x="0" y="1401818"/>
                </a:moveTo>
                <a:lnTo>
                  <a:pt x="12149464" y="1401818"/>
                </a:lnTo>
                <a:lnTo>
                  <a:pt x="12149464" y="1122761"/>
                </a:lnTo>
                <a:lnTo>
                  <a:pt x="3220408" y="0"/>
                </a:lnTo>
                <a:lnTo>
                  <a:pt x="0" y="564491"/>
                </a:lnTo>
                <a:lnTo>
                  <a:pt x="0" y="1401818"/>
                </a:lnTo>
                <a:close/>
              </a:path>
            </a:pathLst>
          </a:custGeom>
          <a:solidFill>
            <a:srgbClr val="A5CE39"/>
          </a:solidFill>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Header Background">
            <a:extLst>
              <a:ext uri="{FF2B5EF4-FFF2-40B4-BE49-F238E27FC236}">
                <a16:creationId xmlns:a16="http://schemas.microsoft.com/office/drawing/2014/main" id="{CC47D438-8FDC-4034-BB06-2619CAD54779}"/>
              </a:ext>
            </a:extLst>
          </p:cNvPr>
          <p:cNvSpPr/>
          <p:nvPr/>
        </p:nvSpPr>
        <p:spPr>
          <a:xfrm flipV="1">
            <a:off x="-39732" y="338287"/>
            <a:ext cx="12255796" cy="1467293"/>
          </a:xfrm>
          <a:custGeom>
            <a:avLst/>
            <a:gdLst>
              <a:gd name="connsiteX0" fmla="*/ 0 w 12149464"/>
              <a:gd name="connsiteY0" fmla="*/ 2275367 h 2275367"/>
              <a:gd name="connsiteX1" fmla="*/ 12149464 w 12149464"/>
              <a:gd name="connsiteY1" fmla="*/ 2275367 h 2275367"/>
              <a:gd name="connsiteX2" fmla="*/ 12149464 w 12149464"/>
              <a:gd name="connsiteY2" fmla="*/ 1996310 h 2275367"/>
              <a:gd name="connsiteX3" fmla="*/ 5201985 w 12149464"/>
              <a:gd name="connsiteY3" fmla="*/ 0 h 2275367"/>
              <a:gd name="connsiteX4" fmla="*/ 0 w 12149464"/>
              <a:gd name="connsiteY4" fmla="*/ 1438040 h 2275367"/>
              <a:gd name="connsiteX0" fmla="*/ 0 w 12149464"/>
              <a:gd name="connsiteY0" fmla="*/ 1775637 h 1775637"/>
              <a:gd name="connsiteX1" fmla="*/ 12149464 w 12149464"/>
              <a:gd name="connsiteY1" fmla="*/ 1775637 h 1775637"/>
              <a:gd name="connsiteX2" fmla="*/ 12149464 w 12149464"/>
              <a:gd name="connsiteY2" fmla="*/ 1496580 h 1775637"/>
              <a:gd name="connsiteX3" fmla="*/ 4158495 w 12149464"/>
              <a:gd name="connsiteY3" fmla="*/ 0 h 1775637"/>
              <a:gd name="connsiteX4" fmla="*/ 0 w 12149464"/>
              <a:gd name="connsiteY4" fmla="*/ 938310 h 1775637"/>
              <a:gd name="connsiteX5" fmla="*/ 0 w 12149464"/>
              <a:gd name="connsiteY5" fmla="*/ 1775637 h 1775637"/>
              <a:gd name="connsiteX0" fmla="*/ 0 w 12149464"/>
              <a:gd name="connsiteY0" fmla="*/ 1317709 h 1317709"/>
              <a:gd name="connsiteX1" fmla="*/ 12149464 w 12149464"/>
              <a:gd name="connsiteY1" fmla="*/ 1317709 h 1317709"/>
              <a:gd name="connsiteX2" fmla="*/ 12149464 w 12149464"/>
              <a:gd name="connsiteY2" fmla="*/ 1038652 h 1317709"/>
              <a:gd name="connsiteX3" fmla="*/ 3336351 w 12149464"/>
              <a:gd name="connsiteY3" fmla="*/ 0 h 1317709"/>
              <a:gd name="connsiteX4" fmla="*/ 0 w 12149464"/>
              <a:gd name="connsiteY4" fmla="*/ 480382 h 1317709"/>
              <a:gd name="connsiteX5" fmla="*/ 0 w 12149464"/>
              <a:gd name="connsiteY5" fmla="*/ 1317709 h 1317709"/>
              <a:gd name="connsiteX0" fmla="*/ 0 w 12149464"/>
              <a:gd name="connsiteY0" fmla="*/ 1401818 h 1401818"/>
              <a:gd name="connsiteX1" fmla="*/ 12149464 w 12149464"/>
              <a:gd name="connsiteY1" fmla="*/ 1401818 h 1401818"/>
              <a:gd name="connsiteX2" fmla="*/ 12149464 w 12149464"/>
              <a:gd name="connsiteY2" fmla="*/ 1122761 h 1401818"/>
              <a:gd name="connsiteX3" fmla="*/ 3220408 w 12149464"/>
              <a:gd name="connsiteY3" fmla="*/ 0 h 1401818"/>
              <a:gd name="connsiteX4" fmla="*/ 0 w 12149464"/>
              <a:gd name="connsiteY4" fmla="*/ 564491 h 1401818"/>
              <a:gd name="connsiteX5" fmla="*/ 0 w 12149464"/>
              <a:gd name="connsiteY5" fmla="*/ 1401818 h 140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9464" h="1401818">
                <a:moveTo>
                  <a:pt x="0" y="1401818"/>
                </a:moveTo>
                <a:lnTo>
                  <a:pt x="12149464" y="1401818"/>
                </a:lnTo>
                <a:lnTo>
                  <a:pt x="12149464" y="1122761"/>
                </a:lnTo>
                <a:lnTo>
                  <a:pt x="3220408" y="0"/>
                </a:lnTo>
                <a:lnTo>
                  <a:pt x="0" y="564491"/>
                </a:lnTo>
                <a:lnTo>
                  <a:pt x="0" y="140181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Header Background">
            <a:extLst>
              <a:ext uri="{FF2B5EF4-FFF2-40B4-BE49-F238E27FC236}">
                <a16:creationId xmlns:a16="http://schemas.microsoft.com/office/drawing/2014/main" id="{D25BEB0B-1B5F-40CC-93EC-D52759AD12B8}"/>
              </a:ext>
            </a:extLst>
          </p:cNvPr>
          <p:cNvSpPr/>
          <p:nvPr/>
        </p:nvSpPr>
        <p:spPr>
          <a:xfrm>
            <a:off x="0" y="-4184"/>
            <a:ext cx="12205657" cy="443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Background Top-Right" hidden="1">
            <a:extLst>
              <a:ext uri="{FF2B5EF4-FFF2-40B4-BE49-F238E27FC236}">
                <a16:creationId xmlns:a16="http://schemas.microsoft.com/office/drawing/2014/main" id="{28E92C40-96AE-42E1-9378-530009B63476}"/>
              </a:ext>
            </a:extLst>
          </p:cNvPr>
          <p:cNvSpPr/>
          <p:nvPr/>
        </p:nvSpPr>
        <p:spPr>
          <a:xfrm>
            <a:off x="2920622" y="3429000"/>
            <a:ext cx="9271378" cy="3423658"/>
          </a:xfrm>
          <a:prstGeom prst="rect">
            <a:avLst/>
          </a:pr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50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itle Border" hidden="1">
            <a:extLst>
              <a:ext uri="{FF2B5EF4-FFF2-40B4-BE49-F238E27FC236}">
                <a16:creationId xmlns:a16="http://schemas.microsoft.com/office/drawing/2014/main" id="{7218C8DB-2250-4C0F-8523-40A59A76A382}"/>
              </a:ext>
            </a:extLst>
          </p:cNvPr>
          <p:cNvSpPr/>
          <p:nvPr/>
        </p:nvSpPr>
        <p:spPr>
          <a:xfrm>
            <a:off x="101213" y="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itle Background" hidden="1">
            <a:extLst>
              <a:ext uri="{FF2B5EF4-FFF2-40B4-BE49-F238E27FC236}">
                <a16:creationId xmlns:a16="http://schemas.microsoft.com/office/drawing/2014/main" id="{D60CA24D-6F0A-4C00-9F96-7698CE618967}"/>
              </a:ext>
            </a:extLst>
          </p:cNvPr>
          <p:cNvSpPr/>
          <p:nvPr/>
        </p:nvSpPr>
        <p:spPr>
          <a:xfrm>
            <a:off x="0" y="307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Lower Background" hidden="1">
            <a:extLst>
              <a:ext uri="{FF2B5EF4-FFF2-40B4-BE49-F238E27FC236}">
                <a16:creationId xmlns:a16="http://schemas.microsoft.com/office/drawing/2014/main" id="{82D6F3F9-089E-4E35-9133-3C639058402A}"/>
              </a:ext>
            </a:extLst>
          </p:cNvPr>
          <p:cNvSpPr/>
          <p:nvPr/>
        </p:nvSpPr>
        <p:spPr>
          <a:xfrm rot="16200000">
            <a:off x="5930521" y="586995"/>
            <a:ext cx="3448050" cy="9093958"/>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7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Lower Border" hidden="1">
            <a:extLst>
              <a:ext uri="{FF2B5EF4-FFF2-40B4-BE49-F238E27FC236}">
                <a16:creationId xmlns:a16="http://schemas.microsoft.com/office/drawing/2014/main" id="{9F035123-CE25-4E9D-B12B-88176D62800C}"/>
              </a:ext>
            </a:extLst>
          </p:cNvPr>
          <p:cNvSpPr/>
          <p:nvPr/>
        </p:nvSpPr>
        <p:spPr>
          <a:xfrm rot="16200000">
            <a:off x="5946849" y="585471"/>
            <a:ext cx="3423658" cy="9093958"/>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noFill/>
          <a:ln w="6350">
            <a:solidFill>
              <a:schemeClr val="bg1">
                <a:alpha val="2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itle Border" hidden="1">
            <a:extLst>
              <a:ext uri="{FF2B5EF4-FFF2-40B4-BE49-F238E27FC236}">
                <a16:creationId xmlns:a16="http://schemas.microsoft.com/office/drawing/2014/main" id="{1C3AE424-EAA0-4C1B-B214-F95E40A28013}"/>
              </a:ext>
            </a:extLst>
          </p:cNvPr>
          <p:cNvSpPr/>
          <p:nvPr/>
        </p:nvSpPr>
        <p:spPr>
          <a:xfrm>
            <a:off x="84436" y="0"/>
            <a:ext cx="3689498" cy="686107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1 w 4257381"/>
              <a:gd name="connsiteY3" fmla="*/ 34146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1" y="3414623"/>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itle Background" hidden="1">
            <a:extLst>
              <a:ext uri="{FF2B5EF4-FFF2-40B4-BE49-F238E27FC236}">
                <a16:creationId xmlns:a16="http://schemas.microsoft.com/office/drawing/2014/main" id="{3A91A277-3051-4A8B-B426-7A116F46FAB9}"/>
              </a:ext>
            </a:extLst>
          </p:cNvPr>
          <p:cNvSpPr/>
          <p:nvPr/>
        </p:nvSpPr>
        <p:spPr>
          <a:xfrm>
            <a:off x="-7252" y="-4184"/>
            <a:ext cx="3689498" cy="6867513"/>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F61DD9BF-3D03-1543-BA25-B8D786E63767}"/>
              </a:ext>
            </a:extLst>
          </p:cNvPr>
          <p:cNvSpPr>
            <a:spLocks noGrp="1"/>
          </p:cNvSpPr>
          <p:nvPr>
            <p:ph type="title"/>
          </p:nvPr>
        </p:nvSpPr>
        <p:spPr>
          <a:xfrm>
            <a:off x="1009462" y="387839"/>
            <a:ext cx="6389959" cy="882233"/>
          </a:xfrm>
        </p:spPr>
        <p:txBody>
          <a:bodyPr anchor="t" anchorCtr="0">
            <a:noAutofit/>
          </a:bodyPr>
          <a:lstStyle/>
          <a:p>
            <a:r>
              <a:rPr lang="en-AU" sz="28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AECORLINK OFFERS TWO TYPES OF SOLUTIONS</a:t>
            </a:r>
            <a:endParaRPr lang="en-US" sz="2800" b="1" dirty="0">
              <a:solidFill>
                <a:srgbClr val="0471B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Microwave Links">
            <a:extLst>
              <a:ext uri="{FF2B5EF4-FFF2-40B4-BE49-F238E27FC236}">
                <a16:creationId xmlns:a16="http://schemas.microsoft.com/office/drawing/2014/main" id="{C24DA448-EBDA-43C5-9F14-F5130898E719}"/>
              </a:ext>
            </a:extLst>
          </p:cNvPr>
          <p:cNvSpPr/>
          <p:nvPr/>
        </p:nvSpPr>
        <p:spPr>
          <a:xfrm>
            <a:off x="2106558" y="5178890"/>
            <a:ext cx="4867743" cy="1213294"/>
          </a:xfrm>
          <a:prstGeom prst="rect">
            <a:avLst/>
          </a:prstGeom>
        </p:spPr>
        <p:txBody>
          <a:bodyPr>
            <a:noAutofit/>
          </a:bodyPr>
          <a:lstStyle/>
          <a:p>
            <a:pPr lvl="0">
              <a:lnSpc>
                <a:spcPct val="125000"/>
              </a:lnSpc>
            </a:pPr>
            <a:r>
              <a:rPr lang="en-AU" sz="20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Using microwave links from shore to ship from 100-500 Mbps aggregated. </a:t>
            </a:r>
          </a:p>
        </p:txBody>
      </p:sp>
      <p:sp>
        <p:nvSpPr>
          <p:cNvPr id="3" name="High Stability">
            <a:extLst>
              <a:ext uri="{FF2B5EF4-FFF2-40B4-BE49-F238E27FC236}">
                <a16:creationId xmlns:a16="http://schemas.microsoft.com/office/drawing/2014/main" id="{6E1DD5E5-B028-4992-AE2B-3892F77292CE}"/>
              </a:ext>
            </a:extLst>
          </p:cNvPr>
          <p:cNvSpPr/>
          <p:nvPr/>
        </p:nvSpPr>
        <p:spPr>
          <a:xfrm>
            <a:off x="2106559" y="2688351"/>
            <a:ext cx="5136452" cy="1964752"/>
          </a:xfrm>
          <a:prstGeom prst="rect">
            <a:avLst/>
          </a:prstGeom>
        </p:spPr>
        <p:txBody>
          <a:bodyPr wrap="square">
            <a:noAutofit/>
          </a:bodyPr>
          <a:lstStyle/>
          <a:p>
            <a:pPr lvl="0">
              <a:lnSpc>
                <a:spcPct val="120000"/>
              </a:lnSpc>
            </a:pPr>
            <a:r>
              <a:rPr lang="en-AU" sz="20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AecorLink builds its own network along routes where many shipping companies operate which enable the operating cost of land infrastructure to be shared between multiple shipping companies.</a:t>
            </a:r>
          </a:p>
        </p:txBody>
      </p:sp>
      <p:sp>
        <p:nvSpPr>
          <p:cNvPr id="23" name="Frame">
            <a:extLst>
              <a:ext uri="{FF2B5EF4-FFF2-40B4-BE49-F238E27FC236}">
                <a16:creationId xmlns:a16="http://schemas.microsoft.com/office/drawing/2014/main" id="{FC638ECF-F9FC-46F0-B6A8-908EEFA78924}"/>
              </a:ext>
            </a:extLst>
          </p:cNvPr>
          <p:cNvSpPr/>
          <p:nvPr/>
        </p:nvSpPr>
        <p:spPr>
          <a:xfrm>
            <a:off x="1312382" y="5247351"/>
            <a:ext cx="540000" cy="540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24" name="Frame">
            <a:extLst>
              <a:ext uri="{FF2B5EF4-FFF2-40B4-BE49-F238E27FC236}">
                <a16:creationId xmlns:a16="http://schemas.microsoft.com/office/drawing/2014/main" id="{D4686C5C-32C2-4DB3-AC42-581DD468CA95}"/>
              </a:ext>
            </a:extLst>
          </p:cNvPr>
          <p:cNvSpPr/>
          <p:nvPr/>
        </p:nvSpPr>
        <p:spPr>
          <a:xfrm>
            <a:off x="1254790" y="2712415"/>
            <a:ext cx="540000" cy="540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58" name="Bottom Border">
            <a:extLst>
              <a:ext uri="{FF2B5EF4-FFF2-40B4-BE49-F238E27FC236}">
                <a16:creationId xmlns:a16="http://schemas.microsoft.com/office/drawing/2014/main" id="{41424728-959A-43E7-96B2-6A45DEACDD65}"/>
              </a:ext>
            </a:extLst>
          </p:cNvPr>
          <p:cNvSpPr/>
          <p:nvPr/>
        </p:nvSpPr>
        <p:spPr>
          <a:xfrm>
            <a:off x="2265753" y="4907785"/>
            <a:ext cx="4644000" cy="3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2270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A4A2A12-C416-4F1F-B61B-1D02454810B9}"/>
              </a:ext>
            </a:extLst>
          </p:cNvPr>
          <p:cNvSpPr/>
          <p:nvPr/>
        </p:nvSpPr>
        <p:spPr>
          <a:xfrm>
            <a:off x="0" y="0"/>
            <a:ext cx="12191999" cy="6852658"/>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bg1"/>
                </a:solidFill>
              </a:rPr>
              <a:t>High Stability</a:t>
            </a:r>
          </a:p>
        </p:txBody>
      </p:sp>
      <p:pic>
        <p:nvPicPr>
          <p:cNvPr id="6" name="Background Image" descr="A picture containing animal&#10;&#10;Description automatically generated">
            <a:extLst>
              <a:ext uri="{FF2B5EF4-FFF2-40B4-BE49-F238E27FC236}">
                <a16:creationId xmlns:a16="http://schemas.microsoft.com/office/drawing/2014/main" id="{437DE28E-FE17-42B7-A3BE-EE3AA085D5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39082" y="0"/>
            <a:ext cx="10287000" cy="6858000"/>
          </a:xfrm>
          <a:prstGeom prst="rect">
            <a:avLst/>
          </a:prstGeom>
        </p:spPr>
      </p:pic>
      <p:sp>
        <p:nvSpPr>
          <p:cNvPr id="26" name="Background Top-Right" hidden="1">
            <a:extLst>
              <a:ext uri="{FF2B5EF4-FFF2-40B4-BE49-F238E27FC236}">
                <a16:creationId xmlns:a16="http://schemas.microsoft.com/office/drawing/2014/main" id="{28E92C40-96AE-42E1-9378-530009B63476}"/>
              </a:ext>
            </a:extLst>
          </p:cNvPr>
          <p:cNvSpPr/>
          <p:nvPr/>
        </p:nvSpPr>
        <p:spPr>
          <a:xfrm>
            <a:off x="2920622" y="3429000"/>
            <a:ext cx="9271378" cy="3423658"/>
          </a:xfrm>
          <a:prstGeom prst="rect">
            <a:avLst/>
          </a:pr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50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itle Border" hidden="1">
            <a:extLst>
              <a:ext uri="{FF2B5EF4-FFF2-40B4-BE49-F238E27FC236}">
                <a16:creationId xmlns:a16="http://schemas.microsoft.com/office/drawing/2014/main" id="{7218C8DB-2250-4C0F-8523-40A59A76A382}"/>
              </a:ext>
            </a:extLst>
          </p:cNvPr>
          <p:cNvSpPr/>
          <p:nvPr/>
        </p:nvSpPr>
        <p:spPr>
          <a:xfrm>
            <a:off x="101213" y="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itle Background" hidden="1">
            <a:extLst>
              <a:ext uri="{FF2B5EF4-FFF2-40B4-BE49-F238E27FC236}">
                <a16:creationId xmlns:a16="http://schemas.microsoft.com/office/drawing/2014/main" id="{D60CA24D-6F0A-4C00-9F96-7698CE618967}"/>
              </a:ext>
            </a:extLst>
          </p:cNvPr>
          <p:cNvSpPr/>
          <p:nvPr/>
        </p:nvSpPr>
        <p:spPr>
          <a:xfrm>
            <a:off x="0" y="307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Lower Background">
            <a:extLst>
              <a:ext uri="{FF2B5EF4-FFF2-40B4-BE49-F238E27FC236}">
                <a16:creationId xmlns:a16="http://schemas.microsoft.com/office/drawing/2014/main" id="{82D6F3F9-089E-4E35-9133-3C639058402A}"/>
              </a:ext>
            </a:extLst>
          </p:cNvPr>
          <p:cNvSpPr/>
          <p:nvPr/>
        </p:nvSpPr>
        <p:spPr>
          <a:xfrm rot="16200000">
            <a:off x="5930521" y="586995"/>
            <a:ext cx="3448050" cy="9093958"/>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7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Lower Border">
            <a:extLst>
              <a:ext uri="{FF2B5EF4-FFF2-40B4-BE49-F238E27FC236}">
                <a16:creationId xmlns:a16="http://schemas.microsoft.com/office/drawing/2014/main" id="{9F035123-CE25-4E9D-B12B-88176D62800C}"/>
              </a:ext>
            </a:extLst>
          </p:cNvPr>
          <p:cNvSpPr/>
          <p:nvPr/>
        </p:nvSpPr>
        <p:spPr>
          <a:xfrm rot="16200000">
            <a:off x="5946849" y="585471"/>
            <a:ext cx="3423658" cy="9093958"/>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noFill/>
          <a:ln w="6350">
            <a:solidFill>
              <a:schemeClr val="bg1">
                <a:alpha val="2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itle Border">
            <a:extLst>
              <a:ext uri="{FF2B5EF4-FFF2-40B4-BE49-F238E27FC236}">
                <a16:creationId xmlns:a16="http://schemas.microsoft.com/office/drawing/2014/main" id="{1C3AE424-EAA0-4C1B-B214-F95E40A28013}"/>
              </a:ext>
            </a:extLst>
          </p:cNvPr>
          <p:cNvSpPr/>
          <p:nvPr/>
        </p:nvSpPr>
        <p:spPr>
          <a:xfrm>
            <a:off x="84436" y="0"/>
            <a:ext cx="3689498" cy="686107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1 w 4257381"/>
              <a:gd name="connsiteY3" fmla="*/ 34146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1" y="3414623"/>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itle Background">
            <a:extLst>
              <a:ext uri="{FF2B5EF4-FFF2-40B4-BE49-F238E27FC236}">
                <a16:creationId xmlns:a16="http://schemas.microsoft.com/office/drawing/2014/main" id="{3A91A277-3051-4A8B-B426-7A116F46FAB9}"/>
              </a:ext>
            </a:extLst>
          </p:cNvPr>
          <p:cNvSpPr/>
          <p:nvPr/>
        </p:nvSpPr>
        <p:spPr>
          <a:xfrm>
            <a:off x="-7252" y="-4184"/>
            <a:ext cx="3689498" cy="6867513"/>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F61DD9BF-3D03-1543-BA25-B8D786E63767}"/>
              </a:ext>
            </a:extLst>
          </p:cNvPr>
          <p:cNvSpPr>
            <a:spLocks noGrp="1"/>
          </p:cNvSpPr>
          <p:nvPr>
            <p:ph type="title"/>
          </p:nvPr>
        </p:nvSpPr>
        <p:spPr>
          <a:xfrm>
            <a:off x="347731" y="720000"/>
            <a:ext cx="2750311" cy="2352677"/>
          </a:xfrm>
        </p:spPr>
        <p:txBody>
          <a:bodyPr anchor="t" anchorCtr="0">
            <a:noAutofit/>
          </a:bodyPr>
          <a:lstStyle/>
          <a:p>
            <a:r>
              <a:rPr lang="en-AU" sz="28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AECORLINK OFFERS NETWORKING FOR ALL NEEDS</a:t>
            </a:r>
            <a:endParaRPr lang="en-US" sz="2800" b="1" dirty="0">
              <a:solidFill>
                <a:srgbClr val="0471B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Microwave Links">
            <a:extLst>
              <a:ext uri="{FF2B5EF4-FFF2-40B4-BE49-F238E27FC236}">
                <a16:creationId xmlns:a16="http://schemas.microsoft.com/office/drawing/2014/main" id="{C24DA448-EBDA-43C5-9F14-F5130898E719}"/>
              </a:ext>
            </a:extLst>
          </p:cNvPr>
          <p:cNvSpPr/>
          <p:nvPr/>
        </p:nvSpPr>
        <p:spPr>
          <a:xfrm>
            <a:off x="5498425" y="4466184"/>
            <a:ext cx="5961171" cy="1798139"/>
          </a:xfrm>
          <a:prstGeom prst="rect">
            <a:avLst/>
          </a:prstGeom>
        </p:spPr>
        <p:txBody>
          <a:bodyPr>
            <a:noAutofit/>
          </a:bodyPr>
          <a:lstStyle/>
          <a:p>
            <a:pPr lvl="0">
              <a:lnSpc>
                <a:spcPct val="125000"/>
              </a:lnSpc>
            </a:pPr>
            <a: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 route that runs between A-B-C-D-E-F etc. Where several vessels operate on the entire route or parts.</a:t>
            </a:r>
          </a:p>
        </p:txBody>
      </p:sp>
      <p:sp>
        <p:nvSpPr>
          <p:cNvPr id="3" name="High Stability">
            <a:extLst>
              <a:ext uri="{FF2B5EF4-FFF2-40B4-BE49-F238E27FC236}">
                <a16:creationId xmlns:a16="http://schemas.microsoft.com/office/drawing/2014/main" id="{6E1DD5E5-B028-4992-AE2B-3892F77292CE}"/>
              </a:ext>
            </a:extLst>
          </p:cNvPr>
          <p:cNvSpPr/>
          <p:nvPr/>
        </p:nvSpPr>
        <p:spPr>
          <a:xfrm>
            <a:off x="5498425" y="1420143"/>
            <a:ext cx="5826595" cy="1516010"/>
          </a:xfrm>
          <a:prstGeom prst="rect">
            <a:avLst/>
          </a:prstGeom>
        </p:spPr>
        <p:txBody>
          <a:bodyPr wrap="square">
            <a:noAutofit/>
          </a:bodyPr>
          <a:lstStyle/>
          <a:p>
            <a:pPr lvl="0">
              <a:lnSpc>
                <a:spcPct val="120000"/>
              </a:lnSpc>
            </a:pPr>
            <a: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 route that runs between A and B, where one or more vessels operate.</a:t>
            </a:r>
          </a:p>
        </p:txBody>
      </p:sp>
      <p:sp>
        <p:nvSpPr>
          <p:cNvPr id="15" name="Icon Frame">
            <a:extLst>
              <a:ext uri="{FF2B5EF4-FFF2-40B4-BE49-F238E27FC236}">
                <a16:creationId xmlns:a16="http://schemas.microsoft.com/office/drawing/2014/main" id="{71D43529-21DF-4471-A2B9-3FBC7FF8EAB4}"/>
              </a:ext>
            </a:extLst>
          </p:cNvPr>
          <p:cNvSpPr/>
          <p:nvPr/>
        </p:nvSpPr>
        <p:spPr>
          <a:xfrm>
            <a:off x="4258230" y="4516981"/>
            <a:ext cx="900000" cy="900000"/>
          </a:xfrm>
          <a:prstGeom prst="ellipse">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Icon Route">
            <a:extLst>
              <a:ext uri="{FF2B5EF4-FFF2-40B4-BE49-F238E27FC236}">
                <a16:creationId xmlns:a16="http://schemas.microsoft.com/office/drawing/2014/main" id="{AA5E598F-C547-4FDF-BAAC-56348EFDC5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4440" y="4789057"/>
            <a:ext cx="626087" cy="432000"/>
          </a:xfrm>
          <a:prstGeom prst="rect">
            <a:avLst/>
          </a:prstGeom>
          <a:effectLst>
            <a:outerShdw blurRad="25400" dist="12700" dir="2700000" algn="tl" rotWithShape="0">
              <a:prstClr val="black">
                <a:alpha val="40000"/>
              </a:prstClr>
            </a:outerShdw>
          </a:effectLst>
        </p:spPr>
      </p:pic>
      <p:sp>
        <p:nvSpPr>
          <p:cNvPr id="19" name="Icon Frame">
            <a:extLst>
              <a:ext uri="{FF2B5EF4-FFF2-40B4-BE49-F238E27FC236}">
                <a16:creationId xmlns:a16="http://schemas.microsoft.com/office/drawing/2014/main" id="{B7092A45-66A0-4508-8C00-C4203CFDC4F8}"/>
              </a:ext>
            </a:extLst>
          </p:cNvPr>
          <p:cNvSpPr/>
          <p:nvPr/>
        </p:nvSpPr>
        <p:spPr>
          <a:xfrm>
            <a:off x="4258230" y="1426044"/>
            <a:ext cx="900000" cy="900000"/>
          </a:xfrm>
          <a:prstGeom prst="ellipse">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id="{23DBD1D1-F7BB-4839-B62D-5ED485EB88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14440" y="1636943"/>
            <a:ext cx="698628" cy="479259"/>
          </a:xfrm>
          <a:prstGeom prst="rect">
            <a:avLst/>
          </a:prstGeom>
          <a:effectLst>
            <a:outerShdw blurRad="25400" dist="12700" dir="2700000" algn="tl" rotWithShape="0">
              <a:prstClr val="black">
                <a:alpha val="40000"/>
              </a:prstClr>
            </a:outerShdw>
          </a:effectLst>
        </p:spPr>
      </p:pic>
      <p:pic>
        <p:nvPicPr>
          <p:cNvPr id="8" name="Picture 7" descr="A person standing in front of a window&#10;&#10;Description automatically generated" hidden="1">
            <a:extLst>
              <a:ext uri="{FF2B5EF4-FFF2-40B4-BE49-F238E27FC236}">
                <a16:creationId xmlns:a16="http://schemas.microsoft.com/office/drawing/2014/main" id="{D4E68405-B390-4183-A720-97C5B24179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15212" y="13721"/>
            <a:ext cx="10287000" cy="6858000"/>
          </a:xfrm>
          <a:prstGeom prst="rect">
            <a:avLst/>
          </a:prstGeom>
        </p:spPr>
      </p:pic>
    </p:spTree>
    <p:extLst>
      <p:ext uri="{BB962C8B-B14F-4D97-AF65-F5344CB8AC3E}">
        <p14:creationId xmlns:p14="http://schemas.microsoft.com/office/powerpoint/2010/main" val="4045848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B67BE02E-7B13-4B1D-913A-64F9BCD3881F}"/>
              </a:ext>
            </a:extLst>
          </p:cNvPr>
          <p:cNvSpPr/>
          <p:nvPr/>
        </p:nvSpPr>
        <p:spPr>
          <a:xfrm>
            <a:off x="0" y="0"/>
            <a:ext cx="12191999" cy="6852658"/>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bg1"/>
              </a:solidFill>
            </a:endParaRPr>
          </a:p>
        </p:txBody>
      </p:sp>
      <p:pic>
        <p:nvPicPr>
          <p:cNvPr id="3" name="Picture 2">
            <a:extLst>
              <a:ext uri="{FF2B5EF4-FFF2-40B4-BE49-F238E27FC236}">
                <a16:creationId xmlns:a16="http://schemas.microsoft.com/office/drawing/2014/main" id="{8D21F7CF-4723-4DB8-AA49-D8167A865FD6}"/>
              </a:ext>
            </a:extLst>
          </p:cNvPr>
          <p:cNvPicPr>
            <a:picLocks noChangeAspect="1"/>
          </p:cNvPicPr>
          <p:nvPr/>
        </p:nvPicPr>
        <p:blipFill>
          <a:blip r:embed="rId2"/>
          <a:stretch>
            <a:fillRect/>
          </a:stretch>
        </p:blipFill>
        <p:spPr>
          <a:xfrm>
            <a:off x="1839433" y="4387"/>
            <a:ext cx="10352567" cy="6875565"/>
          </a:xfrm>
          <a:prstGeom prst="rect">
            <a:avLst/>
          </a:prstGeom>
        </p:spPr>
      </p:pic>
      <p:sp>
        <p:nvSpPr>
          <p:cNvPr id="6" name="Title  Border">
            <a:extLst>
              <a:ext uri="{FF2B5EF4-FFF2-40B4-BE49-F238E27FC236}">
                <a16:creationId xmlns:a16="http://schemas.microsoft.com/office/drawing/2014/main" id="{A3C49462-408E-4DB9-A634-6B4B9F8AE847}"/>
              </a:ext>
            </a:extLst>
          </p:cNvPr>
          <p:cNvSpPr/>
          <p:nvPr/>
        </p:nvSpPr>
        <p:spPr>
          <a:xfrm>
            <a:off x="1172485" y="0"/>
            <a:ext cx="1826942" cy="6879952"/>
          </a:xfrm>
          <a:custGeom>
            <a:avLst/>
            <a:gdLst>
              <a:gd name="connsiteX0" fmla="*/ 0 w 1031358"/>
              <a:gd name="connsiteY0" fmla="*/ 0 h 12252259"/>
              <a:gd name="connsiteX1" fmla="*/ 515679 w 1031358"/>
              <a:gd name="connsiteY1" fmla="*/ 0 h 12252259"/>
              <a:gd name="connsiteX2" fmla="*/ 1031358 w 1031358"/>
              <a:gd name="connsiteY2" fmla="*/ 6126130 h 12252259"/>
              <a:gd name="connsiteX3" fmla="*/ 515679 w 1031358"/>
              <a:gd name="connsiteY3" fmla="*/ 12252259 h 12252259"/>
              <a:gd name="connsiteX4" fmla="*/ 0 w 1031358"/>
              <a:gd name="connsiteY4" fmla="*/ 12252259 h 12252259"/>
              <a:gd name="connsiteX5" fmla="*/ 0 w 1031358"/>
              <a:gd name="connsiteY5" fmla="*/ 0 h 12252259"/>
              <a:gd name="connsiteX0" fmla="*/ 0 w 1329071"/>
              <a:gd name="connsiteY0" fmla="*/ 0 h 12252259"/>
              <a:gd name="connsiteX1" fmla="*/ 515679 w 1329071"/>
              <a:gd name="connsiteY1" fmla="*/ 0 h 12252259"/>
              <a:gd name="connsiteX2" fmla="*/ 1329071 w 1329071"/>
              <a:gd name="connsiteY2" fmla="*/ 6126130 h 12252259"/>
              <a:gd name="connsiteX3" fmla="*/ 515679 w 1329071"/>
              <a:gd name="connsiteY3" fmla="*/ 12252259 h 12252259"/>
              <a:gd name="connsiteX4" fmla="*/ 0 w 1329071"/>
              <a:gd name="connsiteY4" fmla="*/ 12252259 h 12252259"/>
              <a:gd name="connsiteX5" fmla="*/ 0 w 1329071"/>
              <a:gd name="connsiteY5" fmla="*/ 0 h 12252259"/>
              <a:gd name="connsiteX0" fmla="*/ 0 w 1453809"/>
              <a:gd name="connsiteY0" fmla="*/ 0 h 12252259"/>
              <a:gd name="connsiteX1" fmla="*/ 515679 w 1453809"/>
              <a:gd name="connsiteY1" fmla="*/ 0 h 12252259"/>
              <a:gd name="connsiteX2" fmla="*/ 1453809 w 1453809"/>
              <a:gd name="connsiteY2" fmla="*/ 6115507 h 12252259"/>
              <a:gd name="connsiteX3" fmla="*/ 515679 w 1453809"/>
              <a:gd name="connsiteY3" fmla="*/ 12252259 h 12252259"/>
              <a:gd name="connsiteX4" fmla="*/ 0 w 1453809"/>
              <a:gd name="connsiteY4" fmla="*/ 12252259 h 12252259"/>
              <a:gd name="connsiteX5" fmla="*/ 0 w 1453809"/>
              <a:gd name="connsiteY5" fmla="*/ 0 h 12252259"/>
              <a:gd name="connsiteX0" fmla="*/ 0 w 1344678"/>
              <a:gd name="connsiteY0" fmla="*/ 0 h 12252259"/>
              <a:gd name="connsiteX1" fmla="*/ 515679 w 1344678"/>
              <a:gd name="connsiteY1" fmla="*/ 0 h 12252259"/>
              <a:gd name="connsiteX2" fmla="*/ 1344678 w 1344678"/>
              <a:gd name="connsiteY2" fmla="*/ 6083637 h 12252259"/>
              <a:gd name="connsiteX3" fmla="*/ 515679 w 1344678"/>
              <a:gd name="connsiteY3" fmla="*/ 12252259 h 12252259"/>
              <a:gd name="connsiteX4" fmla="*/ 0 w 1344678"/>
              <a:gd name="connsiteY4" fmla="*/ 12252259 h 12252259"/>
              <a:gd name="connsiteX5" fmla="*/ 0 w 1344678"/>
              <a:gd name="connsiteY5" fmla="*/ 0 h 12252259"/>
              <a:gd name="connsiteX0" fmla="*/ 0 w 1250097"/>
              <a:gd name="connsiteY0" fmla="*/ 0 h 12252259"/>
              <a:gd name="connsiteX1" fmla="*/ 515679 w 1250097"/>
              <a:gd name="connsiteY1" fmla="*/ 0 h 12252259"/>
              <a:gd name="connsiteX2" fmla="*/ 1250097 w 1250097"/>
              <a:gd name="connsiteY2" fmla="*/ 6094260 h 12252259"/>
              <a:gd name="connsiteX3" fmla="*/ 515679 w 1250097"/>
              <a:gd name="connsiteY3" fmla="*/ 12252259 h 12252259"/>
              <a:gd name="connsiteX4" fmla="*/ 0 w 1250097"/>
              <a:gd name="connsiteY4" fmla="*/ 12252259 h 12252259"/>
              <a:gd name="connsiteX5" fmla="*/ 0 w 1250097"/>
              <a:gd name="connsiteY5" fmla="*/ 0 h 1225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097" h="12252259">
                <a:moveTo>
                  <a:pt x="0" y="0"/>
                </a:moveTo>
                <a:lnTo>
                  <a:pt x="515679" y="0"/>
                </a:lnTo>
                <a:lnTo>
                  <a:pt x="1250097" y="6094260"/>
                </a:lnTo>
                <a:lnTo>
                  <a:pt x="515679" y="12252259"/>
                </a:lnTo>
                <a:lnTo>
                  <a:pt x="0" y="12252259"/>
                </a:lnTo>
                <a:lnTo>
                  <a:pt x="0" y="0"/>
                </a:lnTo>
                <a:close/>
              </a:path>
            </a:pathLst>
          </a:custGeom>
          <a:solidFill>
            <a:srgbClr val="A5CE39"/>
          </a:solidFill>
          <a:ln>
            <a:no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Background">
            <a:extLst>
              <a:ext uri="{FF2B5EF4-FFF2-40B4-BE49-F238E27FC236}">
                <a16:creationId xmlns:a16="http://schemas.microsoft.com/office/drawing/2014/main" id="{F06094B4-192D-4871-8FA8-976B359A1266}"/>
              </a:ext>
            </a:extLst>
          </p:cNvPr>
          <p:cNvSpPr/>
          <p:nvPr/>
        </p:nvSpPr>
        <p:spPr>
          <a:xfrm>
            <a:off x="-1" y="0"/>
            <a:ext cx="2902882" cy="6879952"/>
          </a:xfrm>
          <a:custGeom>
            <a:avLst/>
            <a:gdLst>
              <a:gd name="connsiteX0" fmla="*/ 0 w 2902882"/>
              <a:gd name="connsiteY0" fmla="*/ 0 h 6912000"/>
              <a:gd name="connsiteX1" fmla="*/ 1075940 w 2902882"/>
              <a:gd name="connsiteY1" fmla="*/ 0 h 6912000"/>
              <a:gd name="connsiteX2" fmla="*/ 1172485 w 2902882"/>
              <a:gd name="connsiteY2" fmla="*/ 0 h 6912000"/>
              <a:gd name="connsiteX3" fmla="*/ 1829574 w 2902882"/>
              <a:gd name="connsiteY3" fmla="*/ 0 h 6912000"/>
              <a:gd name="connsiteX4" fmla="*/ 2902882 w 2902882"/>
              <a:gd name="connsiteY4" fmla="*/ 3438021 h 6912000"/>
              <a:gd name="connsiteX5" fmla="*/ 1829574 w 2902882"/>
              <a:gd name="connsiteY5" fmla="*/ 6912000 h 6912000"/>
              <a:gd name="connsiteX6" fmla="*/ 1172485 w 2902882"/>
              <a:gd name="connsiteY6" fmla="*/ 6912000 h 6912000"/>
              <a:gd name="connsiteX7" fmla="*/ 1075940 w 2902882"/>
              <a:gd name="connsiteY7" fmla="*/ 6912000 h 6912000"/>
              <a:gd name="connsiteX8" fmla="*/ 0 w 2902882"/>
              <a:gd name="connsiteY8" fmla="*/ 6912000 h 69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82" h="6912000">
                <a:moveTo>
                  <a:pt x="0" y="0"/>
                </a:moveTo>
                <a:lnTo>
                  <a:pt x="1075940" y="0"/>
                </a:lnTo>
                <a:lnTo>
                  <a:pt x="1172485" y="0"/>
                </a:lnTo>
                <a:lnTo>
                  <a:pt x="1829574" y="0"/>
                </a:lnTo>
                <a:lnTo>
                  <a:pt x="2902882" y="3438021"/>
                </a:lnTo>
                <a:lnTo>
                  <a:pt x="1829574" y="6912000"/>
                </a:lnTo>
                <a:lnTo>
                  <a:pt x="1172485" y="6912000"/>
                </a:lnTo>
                <a:lnTo>
                  <a:pt x="1075940" y="6912000"/>
                </a:lnTo>
                <a:lnTo>
                  <a:pt x="0" y="6912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a:extLst>
              <a:ext uri="{FF2B5EF4-FFF2-40B4-BE49-F238E27FC236}">
                <a16:creationId xmlns:a16="http://schemas.microsoft.com/office/drawing/2014/main" id="{36DDED8A-F99B-4AF1-AE24-006FB3C6CA61}"/>
              </a:ext>
            </a:extLst>
          </p:cNvPr>
          <p:cNvSpPr txBox="1">
            <a:spLocks/>
          </p:cNvSpPr>
          <p:nvPr/>
        </p:nvSpPr>
        <p:spPr>
          <a:xfrm>
            <a:off x="347732" y="2914702"/>
            <a:ext cx="2022490" cy="83608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BUSINESS</a:t>
            </a:r>
          </a:p>
          <a:p>
            <a:r>
              <a:rPr lang="en-AU" sz="28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MODEL</a:t>
            </a:r>
            <a:endParaRPr lang="en-US" sz="2800" b="1" dirty="0">
              <a:solidFill>
                <a:srgbClr val="0471B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Item 4">
            <a:extLst>
              <a:ext uri="{FF2B5EF4-FFF2-40B4-BE49-F238E27FC236}">
                <a16:creationId xmlns:a16="http://schemas.microsoft.com/office/drawing/2014/main" id="{F23BBE6B-B896-46F5-8B96-402AB77C6B20}"/>
              </a:ext>
            </a:extLst>
          </p:cNvPr>
          <p:cNvSpPr/>
          <p:nvPr/>
        </p:nvSpPr>
        <p:spPr>
          <a:xfrm>
            <a:off x="4232479" y="2533072"/>
            <a:ext cx="2052000" cy="1900137"/>
          </a:xfrm>
          <a:prstGeom prst="diamond">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pPr algn="ctr"/>
            <a:r>
              <a:rPr lang="en-AU" sz="1300" dirty="0">
                <a:effectLst>
                  <a:outerShdw blurRad="50800" dist="38100" dir="2700000" algn="tl" rotWithShape="0">
                    <a:schemeClr val="accent2">
                      <a:lumMod val="50000"/>
                      <a:alpha val="40000"/>
                    </a:schemeClr>
                  </a:outerShdw>
                </a:effectLst>
                <a:latin typeface="Open Sans" panose="020B0606030504020204" pitchFamily="34" charset="0"/>
                <a:ea typeface="Open Sans" panose="020B0606030504020204" pitchFamily="34" charset="0"/>
                <a:cs typeface="Open Sans" panose="020B0606030504020204" pitchFamily="34" charset="0"/>
              </a:rPr>
              <a:t>Equipment &amp; installations required per vessel. </a:t>
            </a:r>
          </a:p>
        </p:txBody>
      </p:sp>
      <p:sp>
        <p:nvSpPr>
          <p:cNvPr id="23" name="Item 2">
            <a:extLst>
              <a:ext uri="{FF2B5EF4-FFF2-40B4-BE49-F238E27FC236}">
                <a16:creationId xmlns:a16="http://schemas.microsoft.com/office/drawing/2014/main" id="{F95557E7-4AB1-4FB3-9E8E-68472969C2E6}"/>
              </a:ext>
            </a:extLst>
          </p:cNvPr>
          <p:cNvSpPr/>
          <p:nvPr/>
        </p:nvSpPr>
        <p:spPr>
          <a:xfrm>
            <a:off x="8938036" y="2533072"/>
            <a:ext cx="2052000" cy="1900137"/>
          </a:xfrm>
          <a:prstGeom prst="diamond">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1300" dirty="0">
                <a:effectLst>
                  <a:outerShdw blurRad="50800" dist="50800" dir="5400000" algn="ctr" rotWithShape="0">
                    <a:schemeClr val="accent2">
                      <a:lumMod val="75000"/>
                    </a:schemeClr>
                  </a:outerShdw>
                </a:effectLst>
                <a:latin typeface="Open Sans" panose="020B0606030504020204" pitchFamily="34" charset="0"/>
                <a:ea typeface="Open Sans" panose="020B0606030504020204" pitchFamily="34" charset="0"/>
                <a:cs typeface="Open Sans" panose="020B0606030504020204" pitchFamily="34" charset="0"/>
              </a:rPr>
              <a:t>Site survey free of charge </a:t>
            </a:r>
          </a:p>
        </p:txBody>
      </p:sp>
      <p:sp>
        <p:nvSpPr>
          <p:cNvPr id="22" name="Item 1">
            <a:extLst>
              <a:ext uri="{FF2B5EF4-FFF2-40B4-BE49-F238E27FC236}">
                <a16:creationId xmlns:a16="http://schemas.microsoft.com/office/drawing/2014/main" id="{A45D9870-5C34-42C3-A39A-161DB720B71C}"/>
              </a:ext>
            </a:extLst>
          </p:cNvPr>
          <p:cNvSpPr/>
          <p:nvPr/>
        </p:nvSpPr>
        <p:spPr>
          <a:xfrm>
            <a:off x="6473167" y="442331"/>
            <a:ext cx="2052000" cy="1900137"/>
          </a:xfrm>
          <a:prstGeom prst="diamond">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effectLst>
                  <a:outerShdw blurRad="50800" dist="50800" dir="5400000" algn="ctr" rotWithShape="0">
                    <a:schemeClr val="accent2">
                      <a:lumMod val="75000"/>
                    </a:schemeClr>
                  </a:outerShdw>
                </a:effectLst>
                <a:latin typeface="Open Sans" panose="020B0606030504020204" pitchFamily="34" charset="0"/>
                <a:ea typeface="Open Sans" panose="020B0606030504020204" pitchFamily="34" charset="0"/>
                <a:cs typeface="Open Sans" panose="020B0606030504020204" pitchFamily="34" charset="0"/>
              </a:rPr>
              <a:t>AecorLink offers contracts from 24 to 60 months</a:t>
            </a:r>
            <a:endParaRPr lang="en-AU" sz="1300" dirty="0">
              <a:effectLst>
                <a:outerShdw blurRad="50800" dist="50800" dir="5400000" algn="ctr" rotWithShape="0">
                  <a:schemeClr val="accent2">
                    <a:lumMod val="75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4" name="Item 2">
            <a:extLst>
              <a:ext uri="{FF2B5EF4-FFF2-40B4-BE49-F238E27FC236}">
                <a16:creationId xmlns:a16="http://schemas.microsoft.com/office/drawing/2014/main" id="{63DC67D4-4181-40BC-932C-F771DCC7DFCA}"/>
              </a:ext>
            </a:extLst>
          </p:cNvPr>
          <p:cNvSpPr/>
          <p:nvPr/>
        </p:nvSpPr>
        <p:spPr>
          <a:xfrm>
            <a:off x="6509263" y="4551629"/>
            <a:ext cx="2052000" cy="1900137"/>
          </a:xfrm>
          <a:prstGeom prst="diamond">
            <a:avLst/>
          </a:prstGeom>
          <a:solidFill>
            <a:schemeClr val="accent2"/>
          </a:solidFill>
          <a:ln w="28575">
            <a:solidFill>
              <a:schemeClr val="bg1"/>
            </a:solidFill>
          </a:ln>
          <a:effectLst>
            <a:glow rad="63500">
              <a:srgbClr val="024974">
                <a:alpha val="10000"/>
              </a:srgb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1300" dirty="0">
                <a:effectLst>
                  <a:outerShdw blurRad="50800" dist="38100" dir="2700000" algn="tl" rotWithShape="0">
                    <a:schemeClr val="accent2">
                      <a:lumMod val="50000"/>
                      <a:alpha val="40000"/>
                    </a:schemeClr>
                  </a:outerShdw>
                </a:effectLst>
                <a:latin typeface="Open Sans" panose="020B0606030504020204" pitchFamily="34" charset="0"/>
                <a:ea typeface="Open Sans" panose="020B0606030504020204" pitchFamily="34" charset="0"/>
                <a:cs typeface="Open Sans" panose="020B0606030504020204" pitchFamily="34" charset="0"/>
              </a:rPr>
              <a:t>Fixed flat monthly fee for data connectivity. </a:t>
            </a:r>
          </a:p>
        </p:txBody>
      </p:sp>
      <p:sp>
        <p:nvSpPr>
          <p:cNvPr id="27" name="Arrow" hidden="1">
            <a:extLst>
              <a:ext uri="{FF2B5EF4-FFF2-40B4-BE49-F238E27FC236}">
                <a16:creationId xmlns:a16="http://schemas.microsoft.com/office/drawing/2014/main" id="{A82A0FA9-5E05-477D-B9B8-2E50F78E2DC4}"/>
              </a:ext>
            </a:extLst>
          </p:cNvPr>
          <p:cNvSpPr/>
          <p:nvPr/>
        </p:nvSpPr>
        <p:spPr>
          <a:xfrm rot="6605411">
            <a:off x="4073566" y="680592"/>
            <a:ext cx="4185229" cy="4028962"/>
          </a:xfrm>
          <a:prstGeom prst="circularArrow">
            <a:avLst>
              <a:gd name="adj1" fmla="val 5085"/>
              <a:gd name="adj2" fmla="val 803896"/>
              <a:gd name="adj3" fmla="val 8671970"/>
              <a:gd name="adj4" fmla="val 5268535"/>
              <a:gd name="adj5" fmla="val 6955"/>
            </a:avLst>
          </a:prstGeom>
          <a:gradFill flip="none" rotWithShape="1">
            <a:gsLst>
              <a:gs pos="0">
                <a:schemeClr val="bg1">
                  <a:lumMod val="95000"/>
                </a:schemeClr>
              </a:gs>
              <a:gs pos="48000">
                <a:schemeClr val="bg1">
                  <a:lumMod val="50000"/>
                </a:schemeClr>
              </a:gs>
              <a:gs pos="79000">
                <a:schemeClr val="accent3">
                  <a:lumMod val="0"/>
                  <a:lumOff val="100000"/>
                </a:schemeClr>
              </a:gs>
              <a:gs pos="100000">
                <a:schemeClr val="bg1">
                  <a:lumMod val="50000"/>
                </a:schemeClr>
              </a:gs>
            </a:gsLst>
            <a:lin ang="2700000" scaled="1"/>
            <a:tileRect/>
          </a:gradFill>
          <a:effectLst>
            <a:outerShdw blurRad="38100" dist="25400" dir="2700000" algn="tl" rotWithShape="0">
              <a:prstClr val="black">
                <a:alpha val="25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28" name="Arrow">
            <a:extLst>
              <a:ext uri="{FF2B5EF4-FFF2-40B4-BE49-F238E27FC236}">
                <a16:creationId xmlns:a16="http://schemas.microsoft.com/office/drawing/2014/main" id="{107056BB-B274-4309-A62B-13BBD58234C9}"/>
              </a:ext>
            </a:extLst>
          </p:cNvPr>
          <p:cNvSpPr/>
          <p:nvPr/>
        </p:nvSpPr>
        <p:spPr>
          <a:xfrm rot="10800000">
            <a:off x="6572426" y="1771642"/>
            <a:ext cx="2956160" cy="3216674"/>
          </a:xfrm>
          <a:prstGeom prst="circularArrow">
            <a:avLst>
              <a:gd name="adj1" fmla="val 5085"/>
              <a:gd name="adj2" fmla="val 803896"/>
              <a:gd name="adj3" fmla="val 8671970"/>
              <a:gd name="adj4" fmla="val 6428522"/>
              <a:gd name="adj5" fmla="val 6955"/>
            </a:avLst>
          </a:prstGeom>
          <a:gradFill flip="none" rotWithShape="1">
            <a:gsLst>
              <a:gs pos="0">
                <a:schemeClr val="bg1">
                  <a:lumMod val="95000"/>
                </a:schemeClr>
              </a:gs>
              <a:gs pos="48000">
                <a:schemeClr val="bg1">
                  <a:lumMod val="50000"/>
                </a:schemeClr>
              </a:gs>
              <a:gs pos="79000">
                <a:schemeClr val="accent3">
                  <a:lumMod val="0"/>
                  <a:lumOff val="100000"/>
                </a:schemeClr>
              </a:gs>
              <a:gs pos="100000">
                <a:schemeClr val="bg1">
                  <a:lumMod val="50000"/>
                </a:schemeClr>
              </a:gs>
            </a:gsLst>
            <a:lin ang="0" scaled="0"/>
            <a:tileRect/>
          </a:gradFill>
          <a:effectLst>
            <a:outerShdw blurRad="38100" dist="25400" dir="7200000" algn="tl" rotWithShape="0">
              <a:prstClr val="black">
                <a:alpha val="25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29" name="Arrow">
            <a:extLst>
              <a:ext uri="{FF2B5EF4-FFF2-40B4-BE49-F238E27FC236}">
                <a16:creationId xmlns:a16="http://schemas.microsoft.com/office/drawing/2014/main" id="{3DDDF350-B78D-46C6-9D62-33C07299A6EE}"/>
              </a:ext>
            </a:extLst>
          </p:cNvPr>
          <p:cNvSpPr/>
          <p:nvPr/>
        </p:nvSpPr>
        <p:spPr>
          <a:xfrm rot="16200000">
            <a:off x="6457632" y="2136887"/>
            <a:ext cx="2956160" cy="3216674"/>
          </a:xfrm>
          <a:prstGeom prst="circularArrow">
            <a:avLst>
              <a:gd name="adj1" fmla="val 5085"/>
              <a:gd name="adj2" fmla="val 803896"/>
              <a:gd name="adj3" fmla="val 8671970"/>
              <a:gd name="adj4" fmla="val 6428522"/>
              <a:gd name="adj5" fmla="val 6955"/>
            </a:avLst>
          </a:prstGeom>
          <a:gradFill flip="none" rotWithShape="1">
            <a:gsLst>
              <a:gs pos="77000">
                <a:schemeClr val="bg1">
                  <a:lumMod val="95000"/>
                </a:schemeClr>
              </a:gs>
              <a:gs pos="44000">
                <a:schemeClr val="tx1">
                  <a:lumMod val="50000"/>
                  <a:lumOff val="50000"/>
                </a:schemeClr>
              </a:gs>
              <a:gs pos="11000">
                <a:schemeClr val="accent3">
                  <a:lumMod val="0"/>
                  <a:lumOff val="100000"/>
                </a:schemeClr>
              </a:gs>
              <a:gs pos="100000">
                <a:schemeClr val="bg1">
                  <a:lumMod val="50000"/>
                </a:schemeClr>
              </a:gs>
            </a:gsLst>
            <a:lin ang="0" scaled="0"/>
            <a:tileRect/>
          </a:gradFill>
          <a:effectLst>
            <a:outerShdw blurRad="38100" dist="25400" dir="6000000" algn="tl" rotWithShape="0">
              <a:prstClr val="black">
                <a:alpha val="25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30" name="Arrow">
            <a:extLst>
              <a:ext uri="{FF2B5EF4-FFF2-40B4-BE49-F238E27FC236}">
                <a16:creationId xmlns:a16="http://schemas.microsoft.com/office/drawing/2014/main" id="{865CAA4B-127B-4414-8C7A-D63FC338DF98}"/>
              </a:ext>
            </a:extLst>
          </p:cNvPr>
          <p:cNvSpPr/>
          <p:nvPr/>
        </p:nvSpPr>
        <p:spPr>
          <a:xfrm rot="10800000" flipH="1" flipV="1">
            <a:off x="5664721" y="2010274"/>
            <a:ext cx="2956160" cy="3216674"/>
          </a:xfrm>
          <a:prstGeom prst="circularArrow">
            <a:avLst>
              <a:gd name="adj1" fmla="val 5085"/>
              <a:gd name="adj2" fmla="val 803896"/>
              <a:gd name="adj3" fmla="val 8671970"/>
              <a:gd name="adj4" fmla="val 6428522"/>
              <a:gd name="adj5" fmla="val 6955"/>
            </a:avLst>
          </a:prstGeom>
          <a:gradFill flip="none" rotWithShape="1">
            <a:gsLst>
              <a:gs pos="0">
                <a:schemeClr val="bg1">
                  <a:lumMod val="95000"/>
                </a:schemeClr>
              </a:gs>
              <a:gs pos="48000">
                <a:schemeClr val="bg1">
                  <a:lumMod val="50000"/>
                </a:schemeClr>
              </a:gs>
              <a:gs pos="79000">
                <a:schemeClr val="accent3">
                  <a:lumMod val="0"/>
                  <a:lumOff val="100000"/>
                </a:schemeClr>
              </a:gs>
              <a:gs pos="100000">
                <a:schemeClr val="bg1">
                  <a:lumMod val="50000"/>
                </a:schemeClr>
              </a:gs>
            </a:gsLst>
            <a:lin ang="2700000" scaled="1"/>
            <a:tileRect/>
          </a:gradFill>
          <a:effectLst>
            <a:outerShdw blurRad="38100" dist="25400" dir="7200000" algn="tl" rotWithShape="0">
              <a:prstClr val="black">
                <a:alpha val="25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
        <p:nvSpPr>
          <p:cNvPr id="31" name="Arrow">
            <a:extLst>
              <a:ext uri="{FF2B5EF4-FFF2-40B4-BE49-F238E27FC236}">
                <a16:creationId xmlns:a16="http://schemas.microsoft.com/office/drawing/2014/main" id="{D9A53195-6EBB-49D7-BAD4-786B8F4880C7}"/>
              </a:ext>
            </a:extLst>
          </p:cNvPr>
          <p:cNvSpPr/>
          <p:nvPr/>
        </p:nvSpPr>
        <p:spPr>
          <a:xfrm rot="16200000" flipH="1" flipV="1">
            <a:off x="5778108" y="1593261"/>
            <a:ext cx="2956160" cy="3216674"/>
          </a:xfrm>
          <a:prstGeom prst="circularArrow">
            <a:avLst>
              <a:gd name="adj1" fmla="val 5085"/>
              <a:gd name="adj2" fmla="val 803896"/>
              <a:gd name="adj3" fmla="val 8671970"/>
              <a:gd name="adj4" fmla="val 6428522"/>
              <a:gd name="adj5" fmla="val 6955"/>
            </a:avLst>
          </a:prstGeom>
          <a:gradFill flip="none" rotWithShape="1">
            <a:gsLst>
              <a:gs pos="77000">
                <a:schemeClr val="bg1">
                  <a:lumMod val="95000"/>
                </a:schemeClr>
              </a:gs>
              <a:gs pos="44000">
                <a:schemeClr val="tx1">
                  <a:lumMod val="50000"/>
                  <a:lumOff val="50000"/>
                </a:schemeClr>
              </a:gs>
              <a:gs pos="11000">
                <a:schemeClr val="accent3">
                  <a:lumMod val="0"/>
                  <a:lumOff val="100000"/>
                </a:schemeClr>
              </a:gs>
              <a:gs pos="100000">
                <a:schemeClr val="bg1">
                  <a:lumMod val="50000"/>
                </a:schemeClr>
              </a:gs>
            </a:gsLst>
            <a:lin ang="0" scaled="0"/>
            <a:tileRect/>
          </a:gradFill>
          <a:effectLst>
            <a:outerShdw blurRad="38100" dist="25400" dir="6000000" algn="tl" rotWithShape="0">
              <a:prstClr val="black">
                <a:alpha val="25000"/>
              </a:prstClr>
            </a:outerShdw>
          </a:effectLst>
        </p:spPr>
        <p:style>
          <a:lnRef idx="0">
            <a:schemeClr val="accent1">
              <a:tint val="60000"/>
              <a:hueOff val="0"/>
              <a:satOff val="0"/>
              <a:lumOff val="0"/>
              <a:alphaOff val="0"/>
            </a:schemeClr>
          </a:lnRef>
          <a:fillRef idx="1">
            <a:scrgbClr r="0" g="0" b="0"/>
          </a:fillRef>
          <a:effectRef idx="0">
            <a:scrgbClr r="0" g="0" b="0"/>
          </a:effectRef>
          <a:fontRef idx="minor">
            <a:schemeClr val="lt1"/>
          </a:fontRef>
        </p:style>
      </p:sp>
    </p:spTree>
    <p:extLst>
      <p:ext uri="{BB962C8B-B14F-4D97-AF65-F5344CB8AC3E}">
        <p14:creationId xmlns:p14="http://schemas.microsoft.com/office/powerpoint/2010/main" val="2423943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Background">
            <a:extLst>
              <a:ext uri="{FF2B5EF4-FFF2-40B4-BE49-F238E27FC236}">
                <a16:creationId xmlns:a16="http://schemas.microsoft.com/office/drawing/2014/main" id="{BA4A2A12-C416-4F1F-B61B-1D02454810B9}"/>
              </a:ext>
            </a:extLst>
          </p:cNvPr>
          <p:cNvSpPr/>
          <p:nvPr/>
        </p:nvSpPr>
        <p:spPr>
          <a:xfrm>
            <a:off x="0" y="0"/>
            <a:ext cx="12191999" cy="6852658"/>
          </a:xfrm>
          <a:prstGeom prst="rect">
            <a:avLst/>
          </a:prstGeom>
          <a:gradFill>
            <a:gsLst>
              <a:gs pos="0">
                <a:srgbClr val="09558C"/>
              </a:gs>
              <a:gs pos="100000">
                <a:srgbClr val="0369A7"/>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bg1"/>
              </a:solidFill>
            </a:endParaRPr>
          </a:p>
        </p:txBody>
      </p:sp>
      <p:pic>
        <p:nvPicPr>
          <p:cNvPr id="39" name="Background Image" descr="A picture containing animal&#10;&#10;Description automatically generated">
            <a:extLst>
              <a:ext uri="{FF2B5EF4-FFF2-40B4-BE49-F238E27FC236}">
                <a16:creationId xmlns:a16="http://schemas.microsoft.com/office/drawing/2014/main" id="{61E8E509-6637-419E-8C67-F1B6FFE76CF5}"/>
              </a:ext>
            </a:extLst>
          </p:cNvPr>
          <p:cNvPicPr>
            <a:picLocks noChangeAspect="1"/>
          </p:cNvPicPr>
          <p:nvPr/>
        </p:nvPicPr>
        <p:blipFill>
          <a:blip r:embed="rId2"/>
          <a:stretch>
            <a:fillRect/>
          </a:stretch>
        </p:blipFill>
        <p:spPr>
          <a:xfrm>
            <a:off x="-1" y="-1"/>
            <a:ext cx="12208933" cy="6867525"/>
          </a:xfrm>
          <a:prstGeom prst="rect">
            <a:avLst/>
          </a:prstGeom>
        </p:spPr>
      </p:pic>
      <p:sp>
        <p:nvSpPr>
          <p:cNvPr id="40" name="Background Left">
            <a:extLst>
              <a:ext uri="{FF2B5EF4-FFF2-40B4-BE49-F238E27FC236}">
                <a16:creationId xmlns:a16="http://schemas.microsoft.com/office/drawing/2014/main" id="{39305DBA-0636-4FB9-8308-44128652AAC6}"/>
              </a:ext>
            </a:extLst>
          </p:cNvPr>
          <p:cNvSpPr/>
          <p:nvPr/>
        </p:nvSpPr>
        <p:spPr>
          <a:xfrm>
            <a:off x="6828" y="758574"/>
            <a:ext cx="5835317" cy="6092456"/>
          </a:xfrm>
          <a:prstGeom prst="rect">
            <a:avLst/>
          </a:prstGeom>
          <a:gradFill flip="none" rotWithShape="1">
            <a:gsLst>
              <a:gs pos="0">
                <a:srgbClr val="09558C"/>
              </a:gs>
              <a:gs pos="61000">
                <a:srgbClr val="0371B5">
                  <a:alpha val="0"/>
                </a:srgbClr>
              </a:gs>
            </a:gsLst>
            <a:path path="circle">
              <a:fillToRect l="100000" t="100000"/>
            </a:path>
            <a:tileRect r="-100000" b="-100000"/>
          </a:gradFill>
          <a:ln w="6350">
            <a:solidFill>
              <a:schemeClr val="accent1">
                <a:shade val="50000"/>
                <a:alpha val="40000"/>
              </a:schemeClr>
            </a:solidFill>
          </a:ln>
          <a:effectLst>
            <a:innerShdw dist="12700" dir="2700000">
              <a:schemeClr val="bg1">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hidden="1">
            <a:extLst>
              <a:ext uri="{FF2B5EF4-FFF2-40B4-BE49-F238E27FC236}">
                <a16:creationId xmlns:a16="http://schemas.microsoft.com/office/drawing/2014/main" id="{BCBCFBD0-F489-45EC-B7A0-444B1606180A}"/>
              </a:ext>
            </a:extLst>
          </p:cNvPr>
          <p:cNvPicPr>
            <a:picLocks noChangeAspect="1"/>
          </p:cNvPicPr>
          <p:nvPr/>
        </p:nvPicPr>
        <p:blipFill>
          <a:blip r:embed="rId3">
            <a:alphaModFix amt="50000"/>
          </a:blip>
          <a:stretch>
            <a:fillRect/>
          </a:stretch>
        </p:blipFill>
        <p:spPr>
          <a:xfrm>
            <a:off x="1910141" y="-1032"/>
            <a:ext cx="10281859" cy="6858000"/>
          </a:xfrm>
          <a:prstGeom prst="rect">
            <a:avLst/>
          </a:prstGeom>
        </p:spPr>
      </p:pic>
      <p:sp>
        <p:nvSpPr>
          <p:cNvPr id="26" name="Background Top-Right" hidden="1">
            <a:extLst>
              <a:ext uri="{FF2B5EF4-FFF2-40B4-BE49-F238E27FC236}">
                <a16:creationId xmlns:a16="http://schemas.microsoft.com/office/drawing/2014/main" id="{28E92C40-96AE-42E1-9378-530009B63476}"/>
              </a:ext>
            </a:extLst>
          </p:cNvPr>
          <p:cNvSpPr/>
          <p:nvPr/>
        </p:nvSpPr>
        <p:spPr>
          <a:xfrm>
            <a:off x="2920622" y="3429000"/>
            <a:ext cx="9271378" cy="3423658"/>
          </a:xfrm>
          <a:prstGeom prst="rect">
            <a:avLst/>
          </a:pr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50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itle Border" hidden="1">
            <a:extLst>
              <a:ext uri="{FF2B5EF4-FFF2-40B4-BE49-F238E27FC236}">
                <a16:creationId xmlns:a16="http://schemas.microsoft.com/office/drawing/2014/main" id="{7218C8DB-2250-4C0F-8523-40A59A76A382}"/>
              </a:ext>
            </a:extLst>
          </p:cNvPr>
          <p:cNvSpPr/>
          <p:nvPr/>
        </p:nvSpPr>
        <p:spPr>
          <a:xfrm>
            <a:off x="101213" y="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itle Background" hidden="1">
            <a:extLst>
              <a:ext uri="{FF2B5EF4-FFF2-40B4-BE49-F238E27FC236}">
                <a16:creationId xmlns:a16="http://schemas.microsoft.com/office/drawing/2014/main" id="{D60CA24D-6F0A-4C00-9F96-7698CE618967}"/>
              </a:ext>
            </a:extLst>
          </p:cNvPr>
          <p:cNvSpPr/>
          <p:nvPr/>
        </p:nvSpPr>
        <p:spPr>
          <a:xfrm>
            <a:off x="0" y="3070"/>
            <a:ext cx="3689498" cy="685800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417377" y="3848616"/>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Lower Background" hidden="1">
            <a:extLst>
              <a:ext uri="{FF2B5EF4-FFF2-40B4-BE49-F238E27FC236}">
                <a16:creationId xmlns:a16="http://schemas.microsoft.com/office/drawing/2014/main" id="{82D6F3F9-089E-4E35-9133-3C639058402A}"/>
              </a:ext>
            </a:extLst>
          </p:cNvPr>
          <p:cNvSpPr/>
          <p:nvPr/>
        </p:nvSpPr>
        <p:spPr>
          <a:xfrm rot="16200000">
            <a:off x="5930521" y="586995"/>
            <a:ext cx="3448050" cy="9093958"/>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gradFill flip="none" rotWithShape="1">
            <a:gsLst>
              <a:gs pos="0">
                <a:srgbClr val="09558C">
                  <a:alpha val="50000"/>
                </a:srgbClr>
              </a:gs>
              <a:gs pos="100000">
                <a:srgbClr val="0371B5">
                  <a:alpha val="0"/>
                </a:srgbClr>
              </a:gs>
            </a:gsLst>
            <a:path path="circle">
              <a:fillToRect r="100000" b="100000"/>
            </a:path>
            <a:tileRect l="-100000" t="-100000"/>
          </a:gradFill>
          <a:ln w="6350">
            <a:solidFill>
              <a:schemeClr val="accent1">
                <a:shade val="50000"/>
                <a:alpha val="7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Lower Border" hidden="1">
            <a:extLst>
              <a:ext uri="{FF2B5EF4-FFF2-40B4-BE49-F238E27FC236}">
                <a16:creationId xmlns:a16="http://schemas.microsoft.com/office/drawing/2014/main" id="{9F035123-CE25-4E9D-B12B-88176D62800C}"/>
              </a:ext>
            </a:extLst>
          </p:cNvPr>
          <p:cNvSpPr/>
          <p:nvPr/>
        </p:nvSpPr>
        <p:spPr>
          <a:xfrm rot="16200000">
            <a:off x="5946849" y="585471"/>
            <a:ext cx="3423658" cy="9093958"/>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noFill/>
          <a:ln w="6350">
            <a:solidFill>
              <a:schemeClr val="bg1">
                <a:alpha val="25000"/>
              </a:schemeClr>
            </a:solidFill>
          </a:ln>
          <a:effectLst>
            <a:innerShdw blurRad="12700" dist="12700" dir="162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itle Border" hidden="1">
            <a:extLst>
              <a:ext uri="{FF2B5EF4-FFF2-40B4-BE49-F238E27FC236}">
                <a16:creationId xmlns:a16="http://schemas.microsoft.com/office/drawing/2014/main" id="{1C3AE424-EAA0-4C1B-B214-F95E40A28013}"/>
              </a:ext>
            </a:extLst>
          </p:cNvPr>
          <p:cNvSpPr/>
          <p:nvPr/>
        </p:nvSpPr>
        <p:spPr>
          <a:xfrm>
            <a:off x="84436" y="0"/>
            <a:ext cx="3689498" cy="6861070"/>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1 w 4257381"/>
              <a:gd name="connsiteY3" fmla="*/ 34146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1" y="3414623"/>
                </a:lnTo>
                <a:lnTo>
                  <a:pt x="4257381" y="6858000"/>
                </a:lnTo>
                <a:lnTo>
                  <a:pt x="1" y="6858000"/>
                </a:lnTo>
                <a:lnTo>
                  <a:pt x="1" y="6858000"/>
                </a:lnTo>
                <a:lnTo>
                  <a:pt x="0" y="6858000"/>
                </a:lnTo>
                <a:lnTo>
                  <a:pt x="0" y="0"/>
                </a:lnTo>
                <a:close/>
              </a:path>
            </a:pathLst>
          </a:custGeom>
          <a:solidFill>
            <a:srgbClr val="A5CE39"/>
          </a:solidFill>
          <a:ln>
            <a:noFill/>
          </a:ln>
          <a:effectLst>
            <a:outerShdw blurRad="508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itle Background" hidden="1">
            <a:extLst>
              <a:ext uri="{FF2B5EF4-FFF2-40B4-BE49-F238E27FC236}">
                <a16:creationId xmlns:a16="http://schemas.microsoft.com/office/drawing/2014/main" id="{3A91A277-3051-4A8B-B426-7A116F46FAB9}"/>
              </a:ext>
            </a:extLst>
          </p:cNvPr>
          <p:cNvSpPr/>
          <p:nvPr/>
        </p:nvSpPr>
        <p:spPr>
          <a:xfrm>
            <a:off x="-7252" y="-4184"/>
            <a:ext cx="3689498" cy="6867513"/>
          </a:xfrm>
          <a:custGeom>
            <a:avLst/>
            <a:gdLst>
              <a:gd name="connsiteX0" fmla="*/ 0 w 4257381"/>
              <a:gd name="connsiteY0" fmla="*/ 0 h 6858000"/>
              <a:gd name="connsiteX1" fmla="*/ 1 w 4257381"/>
              <a:gd name="connsiteY1" fmla="*/ 0 h 6858000"/>
              <a:gd name="connsiteX2" fmla="*/ 4257380 w 4257381"/>
              <a:gd name="connsiteY2" fmla="*/ 0 h 6858000"/>
              <a:gd name="connsiteX3" fmla="*/ 3387513 w 4257381"/>
              <a:gd name="connsiteY3" fmla="*/ 3428998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0" fmla="*/ 0 w 4257381"/>
              <a:gd name="connsiteY0" fmla="*/ 0 h 6858000"/>
              <a:gd name="connsiteX1" fmla="*/ 1 w 4257381"/>
              <a:gd name="connsiteY1" fmla="*/ 0 h 6858000"/>
              <a:gd name="connsiteX2" fmla="*/ 4257380 w 4257381"/>
              <a:gd name="connsiteY2" fmla="*/ 0 h 6858000"/>
              <a:gd name="connsiteX3" fmla="*/ 3375588 w 4257381"/>
              <a:gd name="connsiteY3" fmla="*/ 436466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21455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66723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417377 w 4257381"/>
              <a:gd name="connsiteY3" fmla="*/ 3848616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90609 w 4257381"/>
              <a:gd name="connsiteY3" fmla="*/ 340539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 name="connsiteX0" fmla="*/ 0 w 4257381"/>
              <a:gd name="connsiteY0" fmla="*/ 0 h 6858000"/>
              <a:gd name="connsiteX1" fmla="*/ 1 w 4257381"/>
              <a:gd name="connsiteY1" fmla="*/ 0 h 6858000"/>
              <a:gd name="connsiteX2" fmla="*/ 4257380 w 4257381"/>
              <a:gd name="connsiteY2" fmla="*/ 0 h 6858000"/>
              <a:gd name="connsiteX3" fmla="*/ 3559112 w 4257381"/>
              <a:gd name="connsiteY3" fmla="*/ 3418822 h 6858000"/>
              <a:gd name="connsiteX4" fmla="*/ 4257381 w 4257381"/>
              <a:gd name="connsiteY4" fmla="*/ 6858000 h 6858000"/>
              <a:gd name="connsiteX5" fmla="*/ 1 w 4257381"/>
              <a:gd name="connsiteY5" fmla="*/ 6858000 h 6858000"/>
              <a:gd name="connsiteX6" fmla="*/ 1 w 4257381"/>
              <a:gd name="connsiteY6" fmla="*/ 6858000 h 6858000"/>
              <a:gd name="connsiteX7" fmla="*/ 0 w 4257381"/>
              <a:gd name="connsiteY7" fmla="*/ 6858000 h 6858000"/>
              <a:gd name="connsiteX8" fmla="*/ 0 w 425738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381" h="6858000">
                <a:moveTo>
                  <a:pt x="0" y="0"/>
                </a:moveTo>
                <a:lnTo>
                  <a:pt x="1" y="0"/>
                </a:lnTo>
                <a:lnTo>
                  <a:pt x="4257380" y="0"/>
                </a:lnTo>
                <a:lnTo>
                  <a:pt x="3559112" y="3418822"/>
                </a:lnTo>
                <a:lnTo>
                  <a:pt x="4257381" y="6858000"/>
                </a:lnTo>
                <a:lnTo>
                  <a:pt x="1" y="6858000"/>
                </a:lnTo>
                <a:lnTo>
                  <a:pt x="1"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High Stability">
            <a:extLst>
              <a:ext uri="{FF2B5EF4-FFF2-40B4-BE49-F238E27FC236}">
                <a16:creationId xmlns:a16="http://schemas.microsoft.com/office/drawing/2014/main" id="{104B2F25-2169-4706-A0E1-569C0213EFBF}"/>
              </a:ext>
            </a:extLst>
          </p:cNvPr>
          <p:cNvSpPr/>
          <p:nvPr/>
        </p:nvSpPr>
        <p:spPr>
          <a:xfrm>
            <a:off x="7370508" y="5183197"/>
            <a:ext cx="3386848" cy="610676"/>
          </a:xfrm>
          <a:prstGeom prst="rect">
            <a:avLst/>
          </a:prstGeom>
        </p:spPr>
        <p:txBody>
          <a:bodyPr wrap="square">
            <a:noAutofit/>
          </a:bodyPr>
          <a:lstStyle/>
          <a:p>
            <a:pPr lvl="0"/>
            <a: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 weeks FAT</a:t>
            </a:r>
            <a:b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br>
            <a: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(Fields Acceptance Test) </a:t>
            </a:r>
          </a:p>
        </p:txBody>
      </p:sp>
      <p:sp>
        <p:nvSpPr>
          <p:cNvPr id="35" name="Frame">
            <a:extLst>
              <a:ext uri="{FF2B5EF4-FFF2-40B4-BE49-F238E27FC236}">
                <a16:creationId xmlns:a16="http://schemas.microsoft.com/office/drawing/2014/main" id="{4922E0DC-EE6D-4930-B829-48652105D123}"/>
              </a:ext>
            </a:extLst>
          </p:cNvPr>
          <p:cNvSpPr/>
          <p:nvPr/>
        </p:nvSpPr>
        <p:spPr>
          <a:xfrm>
            <a:off x="6510884" y="5241150"/>
            <a:ext cx="576000" cy="576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6</a:t>
            </a:r>
          </a:p>
        </p:txBody>
      </p:sp>
      <p:sp>
        <p:nvSpPr>
          <p:cNvPr id="32" name="High Stability">
            <a:extLst>
              <a:ext uri="{FF2B5EF4-FFF2-40B4-BE49-F238E27FC236}">
                <a16:creationId xmlns:a16="http://schemas.microsoft.com/office/drawing/2014/main" id="{7A4613BF-9E55-4053-B6E6-FAB7CC51B22C}"/>
              </a:ext>
            </a:extLst>
          </p:cNvPr>
          <p:cNvSpPr/>
          <p:nvPr/>
        </p:nvSpPr>
        <p:spPr>
          <a:xfrm>
            <a:off x="7370508" y="4140496"/>
            <a:ext cx="4056701" cy="610676"/>
          </a:xfrm>
          <a:prstGeom prst="rect">
            <a:avLst/>
          </a:prstGeom>
        </p:spPr>
        <p:txBody>
          <a:bodyPr wrap="square">
            <a:noAutofit/>
          </a:bodyPr>
          <a:lstStyle/>
          <a:p>
            <a:pPr lvl="0"/>
            <a: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Installations 2 days per vessel. </a:t>
            </a:r>
          </a:p>
        </p:txBody>
      </p:sp>
      <p:sp>
        <p:nvSpPr>
          <p:cNvPr id="33" name="Frame">
            <a:extLst>
              <a:ext uri="{FF2B5EF4-FFF2-40B4-BE49-F238E27FC236}">
                <a16:creationId xmlns:a16="http://schemas.microsoft.com/office/drawing/2014/main" id="{28350E6C-8C41-4B06-BAA0-B752730BE475}"/>
              </a:ext>
            </a:extLst>
          </p:cNvPr>
          <p:cNvSpPr/>
          <p:nvPr/>
        </p:nvSpPr>
        <p:spPr>
          <a:xfrm>
            <a:off x="6510884" y="4062137"/>
            <a:ext cx="576000" cy="576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5</a:t>
            </a:r>
          </a:p>
        </p:txBody>
      </p:sp>
      <p:sp>
        <p:nvSpPr>
          <p:cNvPr id="30" name="High Stability">
            <a:extLst>
              <a:ext uri="{FF2B5EF4-FFF2-40B4-BE49-F238E27FC236}">
                <a16:creationId xmlns:a16="http://schemas.microsoft.com/office/drawing/2014/main" id="{B64381AF-1B4F-4976-BACC-C63F2CA67C7B}"/>
              </a:ext>
            </a:extLst>
          </p:cNvPr>
          <p:cNvSpPr/>
          <p:nvPr/>
        </p:nvSpPr>
        <p:spPr>
          <a:xfrm>
            <a:off x="7370508" y="2729762"/>
            <a:ext cx="3716463" cy="610676"/>
          </a:xfrm>
          <a:prstGeom prst="rect">
            <a:avLst/>
          </a:prstGeom>
        </p:spPr>
        <p:txBody>
          <a:bodyPr wrap="square">
            <a:noAutofit/>
          </a:bodyPr>
          <a:lstStyle/>
          <a:p>
            <a:pPr lvl="0"/>
            <a: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Terms of delivery tailormade program 12 weeks </a:t>
            </a:r>
          </a:p>
        </p:txBody>
      </p:sp>
      <p:sp>
        <p:nvSpPr>
          <p:cNvPr id="31" name="Frame">
            <a:extLst>
              <a:ext uri="{FF2B5EF4-FFF2-40B4-BE49-F238E27FC236}">
                <a16:creationId xmlns:a16="http://schemas.microsoft.com/office/drawing/2014/main" id="{F7AF2BD0-16D4-449E-BA61-0A6D54D51937}"/>
              </a:ext>
            </a:extLst>
          </p:cNvPr>
          <p:cNvSpPr/>
          <p:nvPr/>
        </p:nvSpPr>
        <p:spPr>
          <a:xfrm>
            <a:off x="6510884" y="2749531"/>
            <a:ext cx="576000" cy="576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4</a:t>
            </a:r>
          </a:p>
        </p:txBody>
      </p:sp>
      <p:sp>
        <p:nvSpPr>
          <p:cNvPr id="25" name="High Stability">
            <a:extLst>
              <a:ext uri="{FF2B5EF4-FFF2-40B4-BE49-F238E27FC236}">
                <a16:creationId xmlns:a16="http://schemas.microsoft.com/office/drawing/2014/main" id="{84C3CA18-1D4C-4999-8196-23B0EF2220B7}"/>
              </a:ext>
            </a:extLst>
          </p:cNvPr>
          <p:cNvSpPr/>
          <p:nvPr/>
        </p:nvSpPr>
        <p:spPr>
          <a:xfrm>
            <a:off x="1747168" y="5187631"/>
            <a:ext cx="3630951" cy="759348"/>
          </a:xfrm>
          <a:prstGeom prst="rect">
            <a:avLst/>
          </a:prstGeom>
        </p:spPr>
        <p:txBody>
          <a:bodyPr wrap="square">
            <a:noAutofit/>
          </a:bodyPr>
          <a:lstStyle/>
          <a:p>
            <a:pPr lvl="0"/>
            <a: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Terms of delivery 4 weeks for standard routes </a:t>
            </a:r>
          </a:p>
        </p:txBody>
      </p:sp>
      <p:sp>
        <p:nvSpPr>
          <p:cNvPr id="29" name="Frame">
            <a:extLst>
              <a:ext uri="{FF2B5EF4-FFF2-40B4-BE49-F238E27FC236}">
                <a16:creationId xmlns:a16="http://schemas.microsoft.com/office/drawing/2014/main" id="{2E3CD8A5-E5DF-4485-ACA3-103C253CF918}"/>
              </a:ext>
            </a:extLst>
          </p:cNvPr>
          <p:cNvSpPr/>
          <p:nvPr/>
        </p:nvSpPr>
        <p:spPr>
          <a:xfrm>
            <a:off x="931820" y="5265800"/>
            <a:ext cx="576000" cy="576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3</a:t>
            </a:r>
          </a:p>
        </p:txBody>
      </p:sp>
      <p:sp>
        <p:nvSpPr>
          <p:cNvPr id="3" name="High Stability">
            <a:extLst>
              <a:ext uri="{FF2B5EF4-FFF2-40B4-BE49-F238E27FC236}">
                <a16:creationId xmlns:a16="http://schemas.microsoft.com/office/drawing/2014/main" id="{6E1DD5E5-B028-4992-AE2B-3892F77292CE}"/>
              </a:ext>
            </a:extLst>
          </p:cNvPr>
          <p:cNvSpPr/>
          <p:nvPr/>
        </p:nvSpPr>
        <p:spPr>
          <a:xfrm>
            <a:off x="1747168" y="2806805"/>
            <a:ext cx="3294711" cy="610676"/>
          </a:xfrm>
          <a:prstGeom prst="rect">
            <a:avLst/>
          </a:prstGeom>
        </p:spPr>
        <p:txBody>
          <a:bodyPr wrap="square">
            <a:noAutofit/>
          </a:bodyPr>
          <a:lstStyle/>
          <a:p>
            <a:pPr lvl="0">
              <a:lnSpc>
                <a:spcPct val="120000"/>
              </a:lnSpc>
            </a:pPr>
            <a: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After signed agreement </a:t>
            </a:r>
          </a:p>
        </p:txBody>
      </p:sp>
      <p:sp>
        <p:nvSpPr>
          <p:cNvPr id="18" name="Frame">
            <a:extLst>
              <a:ext uri="{FF2B5EF4-FFF2-40B4-BE49-F238E27FC236}">
                <a16:creationId xmlns:a16="http://schemas.microsoft.com/office/drawing/2014/main" id="{97307636-2E77-4CC0-AA2B-0D6C082433BF}"/>
              </a:ext>
            </a:extLst>
          </p:cNvPr>
          <p:cNvSpPr/>
          <p:nvPr/>
        </p:nvSpPr>
        <p:spPr>
          <a:xfrm>
            <a:off x="931820" y="2762776"/>
            <a:ext cx="576000" cy="576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23" name="High Stability">
            <a:extLst>
              <a:ext uri="{FF2B5EF4-FFF2-40B4-BE49-F238E27FC236}">
                <a16:creationId xmlns:a16="http://schemas.microsoft.com/office/drawing/2014/main" id="{FA5A46A1-0182-4392-9CA4-66B7F340429B}"/>
              </a:ext>
            </a:extLst>
          </p:cNvPr>
          <p:cNvSpPr/>
          <p:nvPr/>
        </p:nvSpPr>
        <p:spPr>
          <a:xfrm>
            <a:off x="1747168" y="4140496"/>
            <a:ext cx="2620315" cy="610676"/>
          </a:xfrm>
          <a:prstGeom prst="rect">
            <a:avLst/>
          </a:prstGeom>
        </p:spPr>
        <p:txBody>
          <a:bodyPr wrap="square">
            <a:noAutofit/>
          </a:bodyPr>
          <a:lstStyle/>
          <a:p>
            <a:pPr lvl="0">
              <a:lnSpc>
                <a:spcPct val="120000"/>
              </a:lnSpc>
            </a:pPr>
            <a:r>
              <a:rPr lang="en-AU" sz="20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Order processing </a:t>
            </a:r>
          </a:p>
        </p:txBody>
      </p:sp>
      <p:sp>
        <p:nvSpPr>
          <p:cNvPr id="24" name="Frame">
            <a:extLst>
              <a:ext uri="{FF2B5EF4-FFF2-40B4-BE49-F238E27FC236}">
                <a16:creationId xmlns:a16="http://schemas.microsoft.com/office/drawing/2014/main" id="{958DACDA-97B5-4B5A-8A1C-3C2434B7017D}"/>
              </a:ext>
            </a:extLst>
          </p:cNvPr>
          <p:cNvSpPr/>
          <p:nvPr/>
        </p:nvSpPr>
        <p:spPr>
          <a:xfrm>
            <a:off x="931820" y="4062137"/>
            <a:ext cx="576000" cy="576000"/>
          </a:xfrm>
          <a:prstGeom prst="ellipse">
            <a:avLst/>
          </a:prstGeom>
          <a:solidFill>
            <a:schemeClr val="accent2"/>
          </a:solidFill>
          <a:ln w="28575">
            <a:solidFill>
              <a:schemeClr val="bg1"/>
            </a:solidFill>
          </a:ln>
          <a:effectLst>
            <a:glow rad="63500">
              <a:schemeClr val="tx1">
                <a:alpha val="5000"/>
              </a:schemeClr>
            </a:glow>
            <a:outerShdw blurRad="63500" dist="12700" dir="5400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effectLst>
                  <a:outerShdw blurRad="50800" dist="38100" dir="2700000" algn="tl" rotWithShape="0">
                    <a:schemeClr val="accent2">
                      <a:lumMod val="50000"/>
                    </a:schemeClr>
                  </a:outerShdw>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36" name="Header Border">
            <a:extLst>
              <a:ext uri="{FF2B5EF4-FFF2-40B4-BE49-F238E27FC236}">
                <a16:creationId xmlns:a16="http://schemas.microsoft.com/office/drawing/2014/main" id="{4E9936AF-6A47-4C51-893B-F41EE8CED47D}"/>
              </a:ext>
            </a:extLst>
          </p:cNvPr>
          <p:cNvSpPr/>
          <p:nvPr/>
        </p:nvSpPr>
        <p:spPr>
          <a:xfrm flipV="1">
            <a:off x="-36194" y="426889"/>
            <a:ext cx="12255796" cy="1467293"/>
          </a:xfrm>
          <a:custGeom>
            <a:avLst/>
            <a:gdLst>
              <a:gd name="connsiteX0" fmla="*/ 0 w 12149464"/>
              <a:gd name="connsiteY0" fmla="*/ 2275367 h 2275367"/>
              <a:gd name="connsiteX1" fmla="*/ 12149464 w 12149464"/>
              <a:gd name="connsiteY1" fmla="*/ 2275367 h 2275367"/>
              <a:gd name="connsiteX2" fmla="*/ 12149464 w 12149464"/>
              <a:gd name="connsiteY2" fmla="*/ 1996310 h 2275367"/>
              <a:gd name="connsiteX3" fmla="*/ 5201985 w 12149464"/>
              <a:gd name="connsiteY3" fmla="*/ 0 h 2275367"/>
              <a:gd name="connsiteX4" fmla="*/ 0 w 12149464"/>
              <a:gd name="connsiteY4" fmla="*/ 1438040 h 2275367"/>
              <a:gd name="connsiteX0" fmla="*/ 0 w 12149464"/>
              <a:gd name="connsiteY0" fmla="*/ 1775637 h 1775637"/>
              <a:gd name="connsiteX1" fmla="*/ 12149464 w 12149464"/>
              <a:gd name="connsiteY1" fmla="*/ 1775637 h 1775637"/>
              <a:gd name="connsiteX2" fmla="*/ 12149464 w 12149464"/>
              <a:gd name="connsiteY2" fmla="*/ 1496580 h 1775637"/>
              <a:gd name="connsiteX3" fmla="*/ 4158495 w 12149464"/>
              <a:gd name="connsiteY3" fmla="*/ 0 h 1775637"/>
              <a:gd name="connsiteX4" fmla="*/ 0 w 12149464"/>
              <a:gd name="connsiteY4" fmla="*/ 938310 h 1775637"/>
              <a:gd name="connsiteX5" fmla="*/ 0 w 12149464"/>
              <a:gd name="connsiteY5" fmla="*/ 1775637 h 1775637"/>
              <a:gd name="connsiteX0" fmla="*/ 0 w 12149464"/>
              <a:gd name="connsiteY0" fmla="*/ 1317709 h 1317709"/>
              <a:gd name="connsiteX1" fmla="*/ 12149464 w 12149464"/>
              <a:gd name="connsiteY1" fmla="*/ 1317709 h 1317709"/>
              <a:gd name="connsiteX2" fmla="*/ 12149464 w 12149464"/>
              <a:gd name="connsiteY2" fmla="*/ 1038652 h 1317709"/>
              <a:gd name="connsiteX3" fmla="*/ 3336351 w 12149464"/>
              <a:gd name="connsiteY3" fmla="*/ 0 h 1317709"/>
              <a:gd name="connsiteX4" fmla="*/ 0 w 12149464"/>
              <a:gd name="connsiteY4" fmla="*/ 480382 h 1317709"/>
              <a:gd name="connsiteX5" fmla="*/ 0 w 12149464"/>
              <a:gd name="connsiteY5" fmla="*/ 1317709 h 1317709"/>
              <a:gd name="connsiteX0" fmla="*/ 0 w 12149464"/>
              <a:gd name="connsiteY0" fmla="*/ 1401818 h 1401818"/>
              <a:gd name="connsiteX1" fmla="*/ 12149464 w 12149464"/>
              <a:gd name="connsiteY1" fmla="*/ 1401818 h 1401818"/>
              <a:gd name="connsiteX2" fmla="*/ 12149464 w 12149464"/>
              <a:gd name="connsiteY2" fmla="*/ 1122761 h 1401818"/>
              <a:gd name="connsiteX3" fmla="*/ 3220408 w 12149464"/>
              <a:gd name="connsiteY3" fmla="*/ 0 h 1401818"/>
              <a:gd name="connsiteX4" fmla="*/ 0 w 12149464"/>
              <a:gd name="connsiteY4" fmla="*/ 564491 h 1401818"/>
              <a:gd name="connsiteX5" fmla="*/ 0 w 12149464"/>
              <a:gd name="connsiteY5" fmla="*/ 1401818 h 140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9464" h="1401818">
                <a:moveTo>
                  <a:pt x="0" y="1401818"/>
                </a:moveTo>
                <a:lnTo>
                  <a:pt x="12149464" y="1401818"/>
                </a:lnTo>
                <a:lnTo>
                  <a:pt x="12149464" y="1122761"/>
                </a:lnTo>
                <a:lnTo>
                  <a:pt x="3220408" y="0"/>
                </a:lnTo>
                <a:lnTo>
                  <a:pt x="0" y="564491"/>
                </a:lnTo>
                <a:lnTo>
                  <a:pt x="0" y="1401818"/>
                </a:lnTo>
                <a:close/>
              </a:path>
            </a:pathLst>
          </a:custGeom>
          <a:solidFill>
            <a:srgbClr val="A5CE39"/>
          </a:solidFill>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Header Background">
            <a:extLst>
              <a:ext uri="{FF2B5EF4-FFF2-40B4-BE49-F238E27FC236}">
                <a16:creationId xmlns:a16="http://schemas.microsoft.com/office/drawing/2014/main" id="{F68C2004-3483-40DC-9098-BD88EE3B5C3D}"/>
              </a:ext>
            </a:extLst>
          </p:cNvPr>
          <p:cNvSpPr/>
          <p:nvPr/>
        </p:nvSpPr>
        <p:spPr>
          <a:xfrm flipV="1">
            <a:off x="-39732" y="338287"/>
            <a:ext cx="12255796" cy="1467293"/>
          </a:xfrm>
          <a:custGeom>
            <a:avLst/>
            <a:gdLst>
              <a:gd name="connsiteX0" fmla="*/ 0 w 12149464"/>
              <a:gd name="connsiteY0" fmla="*/ 2275367 h 2275367"/>
              <a:gd name="connsiteX1" fmla="*/ 12149464 w 12149464"/>
              <a:gd name="connsiteY1" fmla="*/ 2275367 h 2275367"/>
              <a:gd name="connsiteX2" fmla="*/ 12149464 w 12149464"/>
              <a:gd name="connsiteY2" fmla="*/ 1996310 h 2275367"/>
              <a:gd name="connsiteX3" fmla="*/ 5201985 w 12149464"/>
              <a:gd name="connsiteY3" fmla="*/ 0 h 2275367"/>
              <a:gd name="connsiteX4" fmla="*/ 0 w 12149464"/>
              <a:gd name="connsiteY4" fmla="*/ 1438040 h 2275367"/>
              <a:gd name="connsiteX0" fmla="*/ 0 w 12149464"/>
              <a:gd name="connsiteY0" fmla="*/ 1775637 h 1775637"/>
              <a:gd name="connsiteX1" fmla="*/ 12149464 w 12149464"/>
              <a:gd name="connsiteY1" fmla="*/ 1775637 h 1775637"/>
              <a:gd name="connsiteX2" fmla="*/ 12149464 w 12149464"/>
              <a:gd name="connsiteY2" fmla="*/ 1496580 h 1775637"/>
              <a:gd name="connsiteX3" fmla="*/ 4158495 w 12149464"/>
              <a:gd name="connsiteY3" fmla="*/ 0 h 1775637"/>
              <a:gd name="connsiteX4" fmla="*/ 0 w 12149464"/>
              <a:gd name="connsiteY4" fmla="*/ 938310 h 1775637"/>
              <a:gd name="connsiteX5" fmla="*/ 0 w 12149464"/>
              <a:gd name="connsiteY5" fmla="*/ 1775637 h 1775637"/>
              <a:gd name="connsiteX0" fmla="*/ 0 w 12149464"/>
              <a:gd name="connsiteY0" fmla="*/ 1317709 h 1317709"/>
              <a:gd name="connsiteX1" fmla="*/ 12149464 w 12149464"/>
              <a:gd name="connsiteY1" fmla="*/ 1317709 h 1317709"/>
              <a:gd name="connsiteX2" fmla="*/ 12149464 w 12149464"/>
              <a:gd name="connsiteY2" fmla="*/ 1038652 h 1317709"/>
              <a:gd name="connsiteX3" fmla="*/ 3336351 w 12149464"/>
              <a:gd name="connsiteY3" fmla="*/ 0 h 1317709"/>
              <a:gd name="connsiteX4" fmla="*/ 0 w 12149464"/>
              <a:gd name="connsiteY4" fmla="*/ 480382 h 1317709"/>
              <a:gd name="connsiteX5" fmla="*/ 0 w 12149464"/>
              <a:gd name="connsiteY5" fmla="*/ 1317709 h 1317709"/>
              <a:gd name="connsiteX0" fmla="*/ 0 w 12149464"/>
              <a:gd name="connsiteY0" fmla="*/ 1401818 h 1401818"/>
              <a:gd name="connsiteX1" fmla="*/ 12149464 w 12149464"/>
              <a:gd name="connsiteY1" fmla="*/ 1401818 h 1401818"/>
              <a:gd name="connsiteX2" fmla="*/ 12149464 w 12149464"/>
              <a:gd name="connsiteY2" fmla="*/ 1122761 h 1401818"/>
              <a:gd name="connsiteX3" fmla="*/ 3220408 w 12149464"/>
              <a:gd name="connsiteY3" fmla="*/ 0 h 1401818"/>
              <a:gd name="connsiteX4" fmla="*/ 0 w 12149464"/>
              <a:gd name="connsiteY4" fmla="*/ 564491 h 1401818"/>
              <a:gd name="connsiteX5" fmla="*/ 0 w 12149464"/>
              <a:gd name="connsiteY5" fmla="*/ 1401818 h 140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9464" h="1401818">
                <a:moveTo>
                  <a:pt x="0" y="1401818"/>
                </a:moveTo>
                <a:lnTo>
                  <a:pt x="12149464" y="1401818"/>
                </a:lnTo>
                <a:lnTo>
                  <a:pt x="12149464" y="1122761"/>
                </a:lnTo>
                <a:lnTo>
                  <a:pt x="3220408" y="0"/>
                </a:lnTo>
                <a:lnTo>
                  <a:pt x="0" y="564491"/>
                </a:lnTo>
                <a:lnTo>
                  <a:pt x="0" y="140181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F61DD9BF-3D03-1543-BA25-B8D786E63767}"/>
              </a:ext>
            </a:extLst>
          </p:cNvPr>
          <p:cNvSpPr>
            <a:spLocks noGrp="1"/>
          </p:cNvSpPr>
          <p:nvPr>
            <p:ph type="title"/>
          </p:nvPr>
        </p:nvSpPr>
        <p:spPr>
          <a:xfrm>
            <a:off x="1028759" y="643243"/>
            <a:ext cx="3783725" cy="436459"/>
          </a:xfrm>
        </p:spPr>
        <p:txBody>
          <a:bodyPr anchor="t" anchorCtr="0">
            <a:noAutofit/>
          </a:bodyPr>
          <a:lstStyle/>
          <a:p>
            <a:r>
              <a:rPr lang="en-AU" sz="2800" b="1" dirty="0">
                <a:solidFill>
                  <a:srgbClr val="0471B5"/>
                </a:solidFill>
                <a:latin typeface="Open Sans" panose="020B0606030504020204" pitchFamily="34" charset="0"/>
                <a:ea typeface="Open Sans" panose="020B0606030504020204" pitchFamily="34" charset="0"/>
                <a:cs typeface="Open Sans" panose="020B0606030504020204" pitchFamily="34" charset="0"/>
              </a:rPr>
              <a:t>ORDER PROCESS </a:t>
            </a:r>
            <a:endParaRPr lang="en-US" sz="2800" b="1" dirty="0">
              <a:solidFill>
                <a:srgbClr val="0471B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8D5AA30-99C9-408F-BCE3-16DE219892A4}"/>
              </a:ext>
            </a:extLst>
          </p:cNvPr>
          <p:cNvSpPr/>
          <p:nvPr/>
        </p:nvSpPr>
        <p:spPr>
          <a:xfrm>
            <a:off x="0" y="-4184"/>
            <a:ext cx="12205657" cy="443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9251808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3077</TotalTime>
  <Words>579</Words>
  <Application>Microsoft Office PowerPoint</Application>
  <PresentationFormat>Widescreen</PresentationFormat>
  <Paragraphs>77</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Open Sans</vt:lpstr>
      <vt:lpstr>Open Sans Extrabold</vt:lpstr>
      <vt:lpstr>Open Sans Semibold</vt:lpstr>
      <vt:lpstr>Office-tema</vt:lpstr>
      <vt:lpstr>AECORLINK</vt:lpstr>
      <vt:lpstr>OUR STORY</vt:lpstr>
      <vt:lpstr>AECORLINK FOUNDERS </vt:lpstr>
      <vt:lpstr>PROOF OF CONCEPT</vt:lpstr>
      <vt:lpstr>AECORLINK PROVIDES </vt:lpstr>
      <vt:lpstr>AECORLINK OFFERS TWO TYPES OF SOLUTIONS</vt:lpstr>
      <vt:lpstr>AECORLINK OFFERS NETWORKING FOR ALL NEEDS</vt:lpstr>
      <vt:lpstr>PowerPoint Presentation</vt:lpstr>
      <vt:lpstr>ORDER PROCESS </vt:lpstr>
      <vt:lpstr>EQUIPMENT WARRANTY  FOR THE VESSELS</vt:lpstr>
      <vt:lpstr>SLA</vt:lpstr>
      <vt:lpstr>CUSTOMER RESPONSIBILITY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Aecorlink</dc:title>
  <dc:creator>Brad McGinniss</dc:creator>
  <cp:lastModifiedBy>Brad Someone or other</cp:lastModifiedBy>
  <cp:revision>141</cp:revision>
  <dcterms:created xsi:type="dcterms:W3CDTF">2019-09-02T12:04:04Z</dcterms:created>
  <dcterms:modified xsi:type="dcterms:W3CDTF">2019-09-24T08:57:50Z</dcterms:modified>
</cp:coreProperties>
</file>