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</p:sldIdLst>
  <p:sldSz cx="20320000" cy="11430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Segoe UI Light" panose="020B0502040204020203" pitchFamily="34" charset="0"/>
      <p:regular r:id="rId21"/>
      <p:italic r:id="rId22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Yu Gothic Medium" panose="020B0500000000000000" pitchFamily="34" charset="-128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2AC00"/>
    <a:srgbClr val="FFFF66"/>
    <a:srgbClr val="CC9B00"/>
    <a:srgbClr val="9F800D"/>
    <a:srgbClr val="05415D"/>
    <a:srgbClr val="FFCC00"/>
    <a:srgbClr val="F2D462"/>
    <a:srgbClr val="024A6A"/>
    <a:srgbClr val="036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0" y="1870605"/>
            <a:ext cx="15240000" cy="3979333"/>
          </a:xfrm>
        </p:spPr>
        <p:txBody>
          <a:bodyPr anchor="b"/>
          <a:lstStyle>
            <a:lvl1pPr algn="ctr">
              <a:defRPr sz="10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000" y="6003397"/>
            <a:ext cx="15240000" cy="2759603"/>
          </a:xfrm>
        </p:spPr>
        <p:txBody>
          <a:bodyPr/>
          <a:lstStyle>
            <a:lvl1pPr marL="0" indent="0" algn="ctr">
              <a:buNone/>
              <a:defRPr sz="4000"/>
            </a:lvl1pPr>
            <a:lvl2pPr marL="762015" indent="0" algn="ctr">
              <a:buNone/>
              <a:defRPr sz="3333"/>
            </a:lvl2pPr>
            <a:lvl3pPr marL="1524030" indent="0" algn="ctr">
              <a:buNone/>
              <a:defRPr sz="3000"/>
            </a:lvl3pPr>
            <a:lvl4pPr marL="2286046" indent="0" algn="ctr">
              <a:buNone/>
              <a:defRPr sz="2667"/>
            </a:lvl4pPr>
            <a:lvl5pPr marL="3048061" indent="0" algn="ctr">
              <a:buNone/>
              <a:defRPr sz="2667"/>
            </a:lvl5pPr>
            <a:lvl6pPr marL="3810076" indent="0" algn="ctr">
              <a:buNone/>
              <a:defRPr sz="2667"/>
            </a:lvl6pPr>
            <a:lvl7pPr marL="4572091" indent="0" algn="ctr">
              <a:buNone/>
              <a:defRPr sz="2667"/>
            </a:lvl7pPr>
            <a:lvl8pPr marL="5334107" indent="0" algn="ctr">
              <a:buNone/>
              <a:defRPr sz="2667"/>
            </a:lvl8pPr>
            <a:lvl9pPr marL="6096122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3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983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41500" y="608542"/>
            <a:ext cx="4381500" cy="9686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7000" y="608542"/>
            <a:ext cx="12890500" cy="968639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46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142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6417" y="2849564"/>
            <a:ext cx="17526000" cy="4754562"/>
          </a:xfrm>
        </p:spPr>
        <p:txBody>
          <a:bodyPr anchor="b"/>
          <a:lstStyle>
            <a:lvl1pPr>
              <a:defRPr sz="10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6417" y="7649106"/>
            <a:ext cx="17526000" cy="2500312"/>
          </a:xfrm>
        </p:spPr>
        <p:txBody>
          <a:bodyPr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762015" indent="0">
              <a:buNone/>
              <a:defRPr sz="3333">
                <a:solidFill>
                  <a:schemeClr val="tx1">
                    <a:tint val="75000"/>
                  </a:schemeClr>
                </a:solidFill>
              </a:defRPr>
            </a:lvl2pPr>
            <a:lvl3pPr marL="152403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28604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4pPr>
            <a:lvl5pPr marL="304806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5pPr>
            <a:lvl6pPr marL="381007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6pPr>
            <a:lvl7pPr marL="457209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7pPr>
            <a:lvl8pPr marL="5334107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8pPr>
            <a:lvl9pPr marL="6096122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04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7000" y="3042708"/>
            <a:ext cx="8636000" cy="7252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0" y="3042708"/>
            <a:ext cx="8636000" cy="725223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739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647" y="608542"/>
            <a:ext cx="17526000" cy="22092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9647" y="2801938"/>
            <a:ext cx="8596312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9647" y="4175125"/>
            <a:ext cx="8596312" cy="61409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87000" y="2801938"/>
            <a:ext cx="8638647" cy="137318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2015" indent="0">
              <a:buNone/>
              <a:defRPr sz="3333" b="1"/>
            </a:lvl2pPr>
            <a:lvl3pPr marL="1524030" indent="0">
              <a:buNone/>
              <a:defRPr sz="3000" b="1"/>
            </a:lvl3pPr>
            <a:lvl4pPr marL="2286046" indent="0">
              <a:buNone/>
              <a:defRPr sz="2667" b="1"/>
            </a:lvl4pPr>
            <a:lvl5pPr marL="3048061" indent="0">
              <a:buNone/>
              <a:defRPr sz="2667" b="1"/>
            </a:lvl5pPr>
            <a:lvl6pPr marL="3810076" indent="0">
              <a:buNone/>
              <a:defRPr sz="2667" b="1"/>
            </a:lvl6pPr>
            <a:lvl7pPr marL="4572091" indent="0">
              <a:buNone/>
              <a:defRPr sz="2667" b="1"/>
            </a:lvl7pPr>
            <a:lvl8pPr marL="5334107" indent="0">
              <a:buNone/>
              <a:defRPr sz="2667" b="1"/>
            </a:lvl8pPr>
            <a:lvl9pPr marL="6096122" indent="0">
              <a:buNone/>
              <a:defRPr sz="26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87000" y="4175125"/>
            <a:ext cx="8638647" cy="61409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284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97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45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648" y="762000"/>
            <a:ext cx="6553728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8647" y="1645709"/>
            <a:ext cx="10287000" cy="8122708"/>
          </a:xfrm>
        </p:spPr>
        <p:txBody>
          <a:bodyPr/>
          <a:lstStyle>
            <a:lvl1pPr>
              <a:defRPr sz="5333"/>
            </a:lvl1pPr>
            <a:lvl2pPr>
              <a:defRPr sz="4667"/>
            </a:lvl2pPr>
            <a:lvl3pPr>
              <a:defRPr sz="4000"/>
            </a:lvl3pPr>
            <a:lvl4pPr>
              <a:defRPr sz="3333"/>
            </a:lvl4pPr>
            <a:lvl5pPr>
              <a:defRPr sz="3333"/>
            </a:lvl5pPr>
            <a:lvl6pPr>
              <a:defRPr sz="3333"/>
            </a:lvl6pPr>
            <a:lvl7pPr>
              <a:defRPr sz="3333"/>
            </a:lvl7pPr>
            <a:lvl8pPr>
              <a:defRPr sz="3333"/>
            </a:lvl8pPr>
            <a:lvl9pPr>
              <a:defRPr sz="3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648" y="3429000"/>
            <a:ext cx="6553728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63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648" y="762000"/>
            <a:ext cx="6553728" cy="2667000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38647" y="1645709"/>
            <a:ext cx="10287000" cy="8122708"/>
          </a:xfrm>
        </p:spPr>
        <p:txBody>
          <a:bodyPr anchor="t"/>
          <a:lstStyle>
            <a:lvl1pPr marL="0" indent="0">
              <a:buNone/>
              <a:defRPr sz="5333"/>
            </a:lvl1pPr>
            <a:lvl2pPr marL="762015" indent="0">
              <a:buNone/>
              <a:defRPr sz="4667"/>
            </a:lvl2pPr>
            <a:lvl3pPr marL="1524030" indent="0">
              <a:buNone/>
              <a:defRPr sz="4000"/>
            </a:lvl3pPr>
            <a:lvl4pPr marL="2286046" indent="0">
              <a:buNone/>
              <a:defRPr sz="3333"/>
            </a:lvl4pPr>
            <a:lvl5pPr marL="3048061" indent="0">
              <a:buNone/>
              <a:defRPr sz="3333"/>
            </a:lvl5pPr>
            <a:lvl6pPr marL="3810076" indent="0">
              <a:buNone/>
              <a:defRPr sz="3333"/>
            </a:lvl6pPr>
            <a:lvl7pPr marL="4572091" indent="0">
              <a:buNone/>
              <a:defRPr sz="3333"/>
            </a:lvl7pPr>
            <a:lvl8pPr marL="5334107" indent="0">
              <a:buNone/>
              <a:defRPr sz="3333"/>
            </a:lvl8pPr>
            <a:lvl9pPr marL="6096122" indent="0">
              <a:buNone/>
              <a:defRPr sz="3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9648" y="3429000"/>
            <a:ext cx="6553728" cy="6352647"/>
          </a:xfrm>
        </p:spPr>
        <p:txBody>
          <a:bodyPr/>
          <a:lstStyle>
            <a:lvl1pPr marL="0" indent="0">
              <a:buNone/>
              <a:defRPr sz="2667"/>
            </a:lvl1pPr>
            <a:lvl2pPr marL="762015" indent="0">
              <a:buNone/>
              <a:defRPr sz="2333"/>
            </a:lvl2pPr>
            <a:lvl3pPr marL="1524030" indent="0">
              <a:buNone/>
              <a:defRPr sz="2000"/>
            </a:lvl3pPr>
            <a:lvl4pPr marL="2286046" indent="0">
              <a:buNone/>
              <a:defRPr sz="1667"/>
            </a:lvl4pPr>
            <a:lvl5pPr marL="3048061" indent="0">
              <a:buNone/>
              <a:defRPr sz="1667"/>
            </a:lvl5pPr>
            <a:lvl6pPr marL="3810076" indent="0">
              <a:buNone/>
              <a:defRPr sz="1667"/>
            </a:lvl6pPr>
            <a:lvl7pPr marL="4572091" indent="0">
              <a:buNone/>
              <a:defRPr sz="1667"/>
            </a:lvl7pPr>
            <a:lvl8pPr marL="5334107" indent="0">
              <a:buNone/>
              <a:defRPr sz="1667"/>
            </a:lvl8pPr>
            <a:lvl9pPr marL="6096122" indent="0">
              <a:buNone/>
              <a:defRPr sz="1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618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7000" y="608542"/>
            <a:ext cx="17526000" cy="220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7000" y="3042708"/>
            <a:ext cx="17526000" cy="7252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7000" y="10593917"/>
            <a:ext cx="45720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1C600-F081-49D9-A287-4DD6E10694D6}" type="datetimeFigureOut">
              <a:rPr lang="en-AU" smtClean="0"/>
              <a:t>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0" y="10593917"/>
            <a:ext cx="68580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51000" y="10593917"/>
            <a:ext cx="4572000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C5A2-E654-4139-B82A-F066E9A338C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83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524030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008" indent="-381008" algn="l" defTabSz="1524030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7" kern="1200">
          <a:solidFill>
            <a:schemeClr val="tx1"/>
          </a:solidFill>
          <a:latin typeface="+mn-lt"/>
          <a:ea typeface="+mn-ea"/>
          <a:cs typeface="+mn-cs"/>
        </a:defRPr>
      </a:lvl1pPr>
      <a:lvl2pPr marL="1143023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905038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667053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906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419108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3099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114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7130" indent="-381008" algn="l" defTabSz="152403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webdesignx.com.au/portfolio/merton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webdesignx.com.au/portfolio/mei-powerpoin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webdesignx.com.au/portfolio/energy-powerpoi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designx.com.au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eelancer.com.au/u/webdesignx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3F765C-9250-423C-8768-2D210E532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19999" cy="1143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55E8C0-22B0-45BA-BA02-6CD4635DA569}"/>
              </a:ext>
            </a:extLst>
          </p:cNvPr>
          <p:cNvSpPr txBox="1"/>
          <p:nvPr/>
        </p:nvSpPr>
        <p:spPr>
          <a:xfrm>
            <a:off x="7646366" y="8295620"/>
            <a:ext cx="5027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b="1" dirty="0">
                <a:solidFill>
                  <a:schemeClr val="bg1"/>
                </a:solidFill>
                <a:effectLst>
                  <a:outerShdw blurRad="254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Press F5 to begin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CD2C9A-B029-4BC9-890B-460992CF3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74" y="9761766"/>
            <a:ext cx="3039167" cy="10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85FC8-69B0-4F30-821A-9838C466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1800246" y="4459037"/>
            <a:ext cx="12543131" cy="833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44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MERTONS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1800246" y="2761845"/>
            <a:ext cx="12256817" cy="19002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MERTONS 10</a:t>
            </a:r>
            <a:r>
              <a:rPr lang="en-US" sz="6600" b="1" baseline="30000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TH</a:t>
            </a:r>
            <a:r>
              <a:rPr lang="en-US" sz="72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ANNIVERSARY</a:t>
            </a:r>
          </a:p>
          <a:p>
            <a:pPr>
              <a:lnSpc>
                <a:spcPts val="7000"/>
              </a:lnSpc>
            </a:pPr>
            <a:r>
              <a:rPr lang="en-US" sz="72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CELEBRATION</a:t>
            </a:r>
            <a:endParaRPr lang="en-US" sz="72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10202913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4EC38134-E062-4D3C-A870-EFF8B6C53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914" y="10202913"/>
            <a:ext cx="2070572" cy="660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B2EAD1-4142-49B4-8FDB-F9B0F2DDB901}"/>
              </a:ext>
            </a:extLst>
          </p:cNvPr>
          <p:cNvSpPr/>
          <p:nvPr/>
        </p:nvSpPr>
        <p:spPr>
          <a:xfrm>
            <a:off x="9694092" y="8865820"/>
            <a:ext cx="824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Kelly </a:t>
            </a:r>
            <a:b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Personal Assistant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DA81-26B3-4146-91DD-FC2D846AF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032" y="4513010"/>
            <a:ext cx="2540579" cy="88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A752E-889A-45AE-9DED-C311773A3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83" y="5890118"/>
            <a:ext cx="8979053" cy="32011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B2D243-D75F-4852-BCA2-64E881EFC31C}"/>
              </a:ext>
            </a:extLst>
          </p:cNvPr>
          <p:cNvSpPr/>
          <p:nvPr/>
        </p:nvSpPr>
        <p:spPr>
          <a:xfrm>
            <a:off x="10063377" y="6302091"/>
            <a:ext cx="8330135" cy="1938992"/>
          </a:xfrm>
          <a:prstGeom prst="rect">
            <a:avLst/>
          </a:prstGeom>
          <a:effectLst>
            <a:outerShdw blurRad="25400" dist="38100" dir="2700000" algn="tl" rotWithShape="0">
              <a:schemeClr val="bg1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AU" sz="2000" dirty="0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The presentation is looking great we are really impressed with Brad's work, the latest version looks great - I've just shown Mark (Managing Director) and he loves it!  </a:t>
            </a:r>
          </a:p>
          <a:p>
            <a:r>
              <a:rPr lang="en-AU" sz="2000" dirty="0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Brad is professional and easy to work with. He kept us up to date on progress. He worked with our original concept and shaped it into a high quality final product that we are extremely satisfied with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E78DDB-E21F-44C8-A63A-D176FD50FF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86" y="5295362"/>
            <a:ext cx="7069036" cy="5373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3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85FC8-69B0-4F30-821A-9838C466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1800246" y="3636728"/>
            <a:ext cx="12543131" cy="833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44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MICHAEL HAMMOND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1800246" y="2937695"/>
            <a:ext cx="14632852" cy="9900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MEDICAL EQUIPMENT INSTALLATION</a:t>
            </a:r>
            <a:endParaRPr lang="en-US" sz="72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10202913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4EC38134-E062-4D3C-A870-EFF8B6C53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914" y="10202913"/>
            <a:ext cx="2070572" cy="660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B2EAD1-4142-49B4-8FDB-F9B0F2DDB901}"/>
              </a:ext>
            </a:extLst>
          </p:cNvPr>
          <p:cNvSpPr/>
          <p:nvPr/>
        </p:nvSpPr>
        <p:spPr>
          <a:xfrm>
            <a:off x="9694092" y="8461373"/>
            <a:ext cx="824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Holly</a:t>
            </a:r>
            <a:b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Art Director &amp; Designer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DA81-26B3-4146-91DD-FC2D846AF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032" y="3704118"/>
            <a:ext cx="2540579" cy="88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A752E-889A-45AE-9DED-C311773A3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83" y="5485671"/>
            <a:ext cx="8979053" cy="32011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B2D243-D75F-4852-BCA2-64E881EFC31C}"/>
              </a:ext>
            </a:extLst>
          </p:cNvPr>
          <p:cNvSpPr/>
          <p:nvPr/>
        </p:nvSpPr>
        <p:spPr>
          <a:xfrm>
            <a:off x="10063377" y="5756974"/>
            <a:ext cx="8259791" cy="2308324"/>
          </a:xfrm>
          <a:prstGeom prst="rect">
            <a:avLst/>
          </a:prstGeom>
          <a:effectLst>
            <a:outerShdw blurRad="25400" dist="38100" dir="2700000" algn="tl" rotWithShape="0">
              <a:schemeClr val="bg1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Amazing! Helped us out of a total nightmare, calm, friendly, fast &amp; great to work with. Will definitely rehire as soon as possible. A huge five stars from us! </a:t>
            </a:r>
            <a:b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</a:br>
            <a: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THANK YOU! </a:t>
            </a:r>
            <a:endParaRPr lang="en-AU" sz="2000" dirty="0">
              <a:solidFill>
                <a:srgbClr val="05415D"/>
              </a:solidFill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  <a:latin typeface="Yu Gothic Medium" panose="020B0500000000000000" pitchFamily="34" charset="-128"/>
              <a:ea typeface="Yu Gothic Medium" panose="020B0500000000000000" pitchFamily="34" charset="-128"/>
              <a:cs typeface="Segoe UI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AB6F2-FEB4-485F-A27F-B23E799C8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37" y="4953678"/>
            <a:ext cx="7393084" cy="56146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0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85FC8-69B0-4F30-821A-9838C466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1800246" y="3636728"/>
            <a:ext cx="12543131" cy="833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44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VORTRAG SOLUTIONS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1800246" y="2937695"/>
            <a:ext cx="11139075" cy="9900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ts val="7000"/>
              </a:lnSpc>
            </a:pPr>
            <a:r>
              <a:rPr lang="en-US" sz="72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ENERGY STORAGE SYSTEMS</a:t>
            </a:r>
            <a:endParaRPr lang="en-US" sz="72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10202913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4EC38134-E062-4D3C-A870-EFF8B6C53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914" y="10202913"/>
            <a:ext cx="2070572" cy="660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B2EAD1-4142-49B4-8FDB-F9B0F2DDB901}"/>
              </a:ext>
            </a:extLst>
          </p:cNvPr>
          <p:cNvSpPr/>
          <p:nvPr/>
        </p:nvSpPr>
        <p:spPr>
          <a:xfrm>
            <a:off x="9694092" y="8461373"/>
            <a:ext cx="824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 err="1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Nel</a:t>
            </a:r>
            <a:r>
              <a:rPr lang="en-AU" sz="2400" b="1" dirty="0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r>
              <a:rPr lang="en-AU" sz="2400" b="1" dirty="0" err="1">
                <a:solidFill>
                  <a:srgbClr val="05415D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Seo</a:t>
            </a:r>
            <a:b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AU" sz="2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Senior Researcher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3DA81-26B3-4146-91DD-FC2D846AF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032" y="3704118"/>
            <a:ext cx="2540579" cy="889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A752E-889A-45AE-9DED-C311773A3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83" y="5485671"/>
            <a:ext cx="8979053" cy="32011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B2D243-D75F-4852-BCA2-64E881EFC31C}"/>
              </a:ext>
            </a:extLst>
          </p:cNvPr>
          <p:cNvSpPr/>
          <p:nvPr/>
        </p:nvSpPr>
        <p:spPr>
          <a:xfrm>
            <a:off x="10063377" y="5721116"/>
            <a:ext cx="8259791" cy="2769989"/>
          </a:xfrm>
          <a:prstGeom prst="rect">
            <a:avLst/>
          </a:prstGeom>
          <a:effectLst>
            <a:outerShdw blurRad="25400" dist="38100" dir="2700000" algn="tl" rotWithShape="0">
              <a:schemeClr val="bg1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Great work! I like this. Very clean -  the current format is good. It's great!  You nailed it. I'm happy with the result. I will need another one in the future for sure. </a:t>
            </a:r>
            <a:b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</a:br>
            <a:r>
              <a:rPr lang="en-AU" sz="2400" dirty="0">
                <a:solidFill>
                  <a:srgbClr val="05415D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Yu Gothic Medium" panose="020B0500000000000000" pitchFamily="34" charset="-128"/>
                <a:ea typeface="Yu Gothic Medium" panose="020B0500000000000000" pitchFamily="34" charset="-128"/>
                <a:cs typeface="Segoe UI Light" panose="020B0502040204020203" pitchFamily="34" charset="0"/>
              </a:rPr>
              <a:t>Will hire again!</a:t>
            </a:r>
          </a:p>
          <a:p>
            <a:pPr>
              <a:lnSpc>
                <a:spcPct val="150000"/>
              </a:lnSpc>
            </a:pPr>
            <a:endParaRPr lang="en-AU" sz="2000" dirty="0">
              <a:solidFill>
                <a:srgbClr val="05415D"/>
              </a:solidFill>
              <a:effectLst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  <a:latin typeface="Yu Gothic Medium" panose="020B0500000000000000" pitchFamily="34" charset="-128"/>
              <a:ea typeface="Yu Gothic Medium" panose="020B0500000000000000" pitchFamily="34" charset="-128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A15B-6A0B-4532-85A8-BE9A14EA1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87" y="4834462"/>
            <a:ext cx="7570925" cy="5906846"/>
          </a:xfrm>
          <a:prstGeom prst="rect">
            <a:avLst/>
          </a:prstGeom>
          <a:effectLst>
            <a:outerShdw blurRad="762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1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0F4AF-85C5-49C1-AFEB-880519DD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115830-BE63-48C9-A9B4-4F6478447610}"/>
              </a:ext>
            </a:extLst>
          </p:cNvPr>
          <p:cNvSpPr/>
          <p:nvPr/>
        </p:nvSpPr>
        <p:spPr>
          <a:xfrm>
            <a:off x="4262489" y="3302471"/>
            <a:ext cx="11795024" cy="2554545"/>
          </a:xfrm>
          <a:prstGeom prst="rect">
            <a:avLst/>
          </a:prstGeom>
          <a:noFill/>
          <a:effectLst>
            <a:outerShdw blurRad="50800" dist="76200" dir="54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0" b="1" cap="none" spc="0" dirty="0">
                <a:ln w="0"/>
                <a:gradFill>
                  <a:gsLst>
                    <a:gs pos="19000">
                      <a:schemeClr val="bg1"/>
                    </a:gs>
                    <a:gs pos="39000">
                      <a:schemeClr val="bg1">
                        <a:lumMod val="65000"/>
                      </a:schemeClr>
                    </a:gs>
                    <a:gs pos="69000">
                      <a:schemeClr val="bg1"/>
                    </a:gs>
                  </a:gsLst>
                  <a:lin ang="5400000"/>
                </a:gra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CONTACT 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350E1A-D5D8-49CB-BF7F-EB936CAE577E}"/>
              </a:ext>
            </a:extLst>
          </p:cNvPr>
          <p:cNvSpPr/>
          <p:nvPr/>
        </p:nvSpPr>
        <p:spPr>
          <a:xfrm>
            <a:off x="3594773" y="5748762"/>
            <a:ext cx="13130454" cy="770724"/>
          </a:xfrm>
          <a:prstGeom prst="rect">
            <a:avLst/>
          </a:prstGeom>
          <a:noFill/>
          <a:effectLst>
            <a:outerShdw blurRad="12700" dist="63500" dir="2700000" algn="tl" rotWithShape="0">
              <a:prstClr val="black">
                <a:alpha val="64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00"/>
              </a:lnSpc>
              <a:spcAft>
                <a:spcPts val="2400"/>
              </a:spcAft>
            </a:pPr>
            <a:r>
              <a:rPr lang="en-US" sz="6000" cap="none" dirty="0">
                <a:ln w="0"/>
                <a:gradFill>
                  <a:gsLst>
                    <a:gs pos="21000">
                      <a:schemeClr val="bg1"/>
                    </a:gs>
                    <a:gs pos="43000">
                      <a:schemeClr val="bg1">
                        <a:lumMod val="65000"/>
                      </a:schemeClr>
                    </a:gs>
                    <a:gs pos="69000">
                      <a:schemeClr val="bg1"/>
                    </a:gs>
                  </a:gsLst>
                  <a:lin ang="5400000"/>
                </a:gradFill>
                <a:effectLst>
                  <a:outerShdw blurRad="635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Tw Cen MT" panose="020B0602020104020603" pitchFamily="34" charset="0"/>
              </a:rPr>
              <a:t>WANT A CUTTING EDGE PRESENTATION?</a:t>
            </a:r>
          </a:p>
        </p:txBody>
      </p:sp>
      <p:sp>
        <p:nvSpPr>
          <p:cNvPr id="9" name="Rectangle 8" hidden="1">
            <a:hlinkClick r:id="rId3"/>
            <a:extLst>
              <a:ext uri="{FF2B5EF4-FFF2-40B4-BE49-F238E27FC236}">
                <a16:creationId xmlns:a16="http://schemas.microsoft.com/office/drawing/2014/main" id="{7C4ADC1A-BE35-4305-A664-BEA93BEEDB9D}"/>
              </a:ext>
            </a:extLst>
          </p:cNvPr>
          <p:cNvSpPr/>
          <p:nvPr/>
        </p:nvSpPr>
        <p:spPr>
          <a:xfrm>
            <a:off x="6595786" y="7992852"/>
            <a:ext cx="7128426" cy="7707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00"/>
              </a:lnSpc>
              <a:spcAft>
                <a:spcPts val="2400"/>
              </a:spcAft>
            </a:pPr>
            <a:r>
              <a:rPr lang="en-US" sz="6000" cap="none" spc="-150" dirty="0">
                <a:ln w="0"/>
                <a:gradFill>
                  <a:gsLst>
                    <a:gs pos="14000">
                      <a:srgbClr val="FFFF99"/>
                    </a:gs>
                    <a:gs pos="48000">
                      <a:srgbClr val="E2AC00"/>
                    </a:gs>
                    <a:gs pos="84000">
                      <a:srgbClr val="FFFF99"/>
                    </a:gs>
                  </a:gsLst>
                  <a:lin ang="5400000"/>
                </a:gradFill>
                <a:effectLst>
                  <a:outerShdw blurRad="1270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Tw Cen MT" panose="020B0602020104020603" pitchFamily="34" charset="0"/>
              </a:rPr>
              <a:t>WEBDESIGNX.COM.AU</a:t>
            </a:r>
          </a:p>
        </p:txBody>
      </p:sp>
      <p:sp>
        <p:nvSpPr>
          <p:cNvPr id="10" name="Rectangle 9">
            <a:hlinkClick r:id="rId4"/>
            <a:extLst>
              <a:ext uri="{FF2B5EF4-FFF2-40B4-BE49-F238E27FC236}">
                <a16:creationId xmlns:a16="http://schemas.microsoft.com/office/drawing/2014/main" id="{7CAA9AD6-C68D-467E-940D-53A2DE5C371C}"/>
              </a:ext>
            </a:extLst>
          </p:cNvPr>
          <p:cNvSpPr/>
          <p:nvPr/>
        </p:nvSpPr>
        <p:spPr>
          <a:xfrm>
            <a:off x="6085816" y="9013243"/>
            <a:ext cx="8148384" cy="7707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5000"/>
              </a:lnSpc>
              <a:spcAft>
                <a:spcPts val="2400"/>
              </a:spcAft>
            </a:pPr>
            <a:r>
              <a:rPr lang="en-US" sz="6000" spc="-150" dirty="0">
                <a:ln w="0"/>
                <a:gradFill>
                  <a:gsLst>
                    <a:gs pos="14000">
                      <a:srgbClr val="FFFF99"/>
                    </a:gs>
                    <a:gs pos="48000">
                      <a:srgbClr val="E2AC00"/>
                    </a:gs>
                    <a:gs pos="84000">
                      <a:srgbClr val="FFFF99"/>
                    </a:gs>
                  </a:gsLst>
                  <a:lin ang="5400000"/>
                </a:gradFill>
                <a:effectLst>
                  <a:outerShdw blurRad="1270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Tw Cen MT" panose="020B0602020104020603" pitchFamily="34" charset="0"/>
              </a:rPr>
              <a:t>FREELANCER.COM PROFILE</a:t>
            </a:r>
            <a:endParaRPr lang="en-US" sz="6000" cap="none" spc="-150" dirty="0">
              <a:ln w="0"/>
              <a:gradFill>
                <a:gsLst>
                  <a:gs pos="14000">
                    <a:srgbClr val="FFFF99"/>
                  </a:gs>
                  <a:gs pos="48000">
                    <a:srgbClr val="E2AC00"/>
                  </a:gs>
                  <a:gs pos="84000">
                    <a:srgbClr val="FFFF99"/>
                  </a:gs>
                </a:gsLst>
                <a:lin ang="5400000"/>
              </a:gradFill>
              <a:effectLst>
                <a:outerShdw blurRad="127000" dist="38100" dir="2700000" algn="tl" rotWithShape="0">
                  <a:prstClr val="black">
                    <a:alpha val="70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4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uiExpand="1" build="p" advAuto="4000"/>
      <p:bldP spid="10" grpId="0" uiExpand="1" build="p" advAuto="4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45528D-342D-48CF-805A-72B6454D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6132704" y="4912143"/>
            <a:ext cx="8354852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200" b="1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1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WHAT I CAN DO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6127128" y="5828822"/>
            <a:ext cx="836600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FOR</a:t>
            </a:r>
            <a:r>
              <a:rPr lang="en-US" sz="16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3000">
                      <a:srgbClr val="006D9E"/>
                    </a:gs>
                    <a:gs pos="91000">
                      <a:srgbClr val="036E9F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</a:t>
            </a:r>
            <a:r>
              <a:rPr lang="en-US" sz="16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91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7D1BB5-F83E-4D6E-B631-70EF38A46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02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4C67AD-A2AA-4030-B6C6-CA28B39A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9638770" y="6632314"/>
            <a:ext cx="9216675" cy="16825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A UNIQUE PRESENTATION</a:t>
            </a:r>
          </a:p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BASED ON </a:t>
            </a:r>
            <a:r>
              <a:rPr lang="en-US" sz="6600" b="1" dirty="0">
                <a:ln w="0">
                  <a:solidFill>
                    <a:schemeClr val="bg1">
                      <a:lumMod val="65000"/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YOUR</a:t>
            </a: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CONTENT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9445337" y="4414906"/>
            <a:ext cx="640258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5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CREATE</a:t>
            </a:r>
            <a:endParaRPr lang="en-US" sz="150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3992B-B640-46BD-AD97-59BDBEE79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9218A-FAFC-4EFA-8325-EAF8B4405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67" y="3594854"/>
            <a:ext cx="7494707" cy="56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AA011D-F7F3-4BC1-8FD3-3C0BAC56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9494392" y="6600231"/>
            <a:ext cx="9216675" cy="24776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GRAPHICS TAILORED SPECIFICALLY FOR </a:t>
            </a:r>
          </a:p>
          <a:p>
            <a:pPr>
              <a:lnSpc>
                <a:spcPts val="6200"/>
              </a:lnSpc>
            </a:pPr>
            <a:r>
              <a:rPr lang="en-US" sz="6600" b="1" dirty="0">
                <a:ln w="0">
                  <a:solidFill>
                    <a:schemeClr val="bg1">
                      <a:lumMod val="65000"/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YOUR</a:t>
            </a: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PRESENTATION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9413254" y="4382822"/>
            <a:ext cx="63914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5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DESIGN</a:t>
            </a:r>
            <a:endParaRPr lang="en-US" sz="150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8CD350-8719-4C89-9921-F87AC4DD4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77" y="2889788"/>
            <a:ext cx="4920207" cy="7767549"/>
          </a:xfrm>
          <a:prstGeom prst="rect">
            <a:avLst/>
          </a:prstGeom>
          <a:effectLst>
            <a:outerShdw blurRad="88900" dist="63500" dir="72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6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1EB66-3831-4938-AD37-2DB28C959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9494392" y="6600231"/>
            <a:ext cx="9216675" cy="24960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CHARTS AND INFOGRAPHICS BASED </a:t>
            </a:r>
          </a:p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ON </a:t>
            </a:r>
            <a:r>
              <a:rPr lang="en-US" sz="6600" b="1" dirty="0">
                <a:ln w="0">
                  <a:solidFill>
                    <a:schemeClr val="bg1">
                      <a:lumMod val="65000"/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YOUR</a:t>
            </a: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9413254" y="4382822"/>
            <a:ext cx="640258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5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CREATE</a:t>
            </a:r>
            <a:endParaRPr lang="en-US" sz="150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808D5-F71C-4FA5-9113-CC359706FC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63" y="3946358"/>
            <a:ext cx="5362172" cy="5327870"/>
          </a:xfrm>
          <a:prstGeom prst="rect">
            <a:avLst/>
          </a:prstGeom>
          <a:effectLst>
            <a:outerShdw blurRad="228600" dist="127000" dir="66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85FC8-69B0-4F30-821A-9838C466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9494392" y="6600231"/>
            <a:ext cx="9216675" cy="24776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KEYPOINTS AND IMAGES</a:t>
            </a:r>
            <a:b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</a:b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TO BRING </a:t>
            </a:r>
            <a:r>
              <a:rPr lang="en-US" sz="6000" b="1" dirty="0">
                <a:ln w="0">
                  <a:solidFill>
                    <a:schemeClr val="bg1">
                      <a:lumMod val="65000"/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EMPHASIS</a:t>
            </a: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 TO</a:t>
            </a:r>
            <a:b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</a:b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IMPORTANT DETAILS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9413254" y="4382822"/>
            <a:ext cx="790780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5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ANIMATE</a:t>
            </a:r>
            <a:endParaRPr lang="en-US" sz="150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39D664-D1E9-4ECB-93F7-3A447F9C6076}"/>
              </a:ext>
            </a:extLst>
          </p:cNvPr>
          <p:cNvSpPr/>
          <p:nvPr/>
        </p:nvSpPr>
        <p:spPr>
          <a:xfrm>
            <a:off x="12836382" y="7262881"/>
            <a:ext cx="35237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0">
                  <a:solidFill>
                    <a:schemeClr val="bg1">
                      <a:lumMod val="65000"/>
                      <a:alpha val="50000"/>
                    </a:schemeClr>
                  </a:solidFill>
                </a:ln>
                <a:solidFill>
                  <a:srgbClr val="FFFF66"/>
                </a:soli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EMPHASIS</a:t>
            </a:r>
            <a:endParaRPr lang="en-AU" sz="6000" dirty="0">
              <a:solidFill>
                <a:srgbClr val="FFFF6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6BE935-1D0E-479B-B1B3-A1CA3E6FD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49" y="4020599"/>
            <a:ext cx="4382498" cy="552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9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F41F98-1D2D-4093-B071-8BB65278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19999" cy="1143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3562C2-EEB0-4C4A-82D2-CAC438FF1B99}"/>
              </a:ext>
            </a:extLst>
          </p:cNvPr>
          <p:cNvSpPr/>
          <p:nvPr/>
        </p:nvSpPr>
        <p:spPr>
          <a:xfrm>
            <a:off x="7399469" y="3834495"/>
            <a:ext cx="552106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200" b="1" cap="none" spc="0" dirty="0">
                <a:ln w="0"/>
                <a:gradFill>
                  <a:gsLst>
                    <a:gs pos="21000">
                      <a:schemeClr val="bg1"/>
                    </a:gs>
                    <a:gs pos="43000">
                      <a:schemeClr val="bg1">
                        <a:lumMod val="65000"/>
                      </a:schemeClr>
                    </a:gs>
                    <a:gs pos="69000">
                      <a:schemeClr val="bg1"/>
                    </a:gs>
                  </a:gsLst>
                  <a:lin ang="5400000"/>
                </a:gra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WHO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0BD7A4-4861-4946-82EF-77EC066A97CB}"/>
              </a:ext>
            </a:extLst>
          </p:cNvPr>
          <p:cNvSpPr/>
          <p:nvPr/>
        </p:nvSpPr>
        <p:spPr>
          <a:xfrm>
            <a:off x="7952505" y="6013307"/>
            <a:ext cx="4414991" cy="21390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300" cap="none" spc="600" dirty="0">
                <a:ln w="0"/>
                <a:gradFill>
                  <a:gsLst>
                    <a:gs pos="21000">
                      <a:schemeClr val="bg1"/>
                    </a:gs>
                    <a:gs pos="43000">
                      <a:schemeClr val="bg1">
                        <a:lumMod val="65000"/>
                      </a:schemeClr>
                    </a:gs>
                    <a:gs pos="69000">
                      <a:schemeClr val="bg1"/>
                    </a:gs>
                  </a:gsLst>
                  <a:lin ang="5400000"/>
                </a:gra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AM 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2AA34-4C27-4D31-910C-CCA15F1E0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54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F41F98-1D2D-4093-B071-8BB652780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19999" cy="1143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0BD7A4-4861-4946-82EF-77EC066A97CB}"/>
              </a:ext>
            </a:extLst>
          </p:cNvPr>
          <p:cNvSpPr/>
          <p:nvPr/>
        </p:nvSpPr>
        <p:spPr>
          <a:xfrm>
            <a:off x="7813207" y="2840662"/>
            <a:ext cx="87575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9600" cap="none" spc="-300" dirty="0">
                <a:ln w="0"/>
                <a:gradFill>
                  <a:gsLst>
                    <a:gs pos="21000">
                      <a:schemeClr val="bg1"/>
                    </a:gs>
                    <a:gs pos="40000">
                      <a:schemeClr val="bg1">
                        <a:lumMod val="65000"/>
                      </a:schemeClr>
                    </a:gs>
                    <a:gs pos="60000">
                      <a:schemeClr val="bg1"/>
                    </a:gs>
                  </a:gsLst>
                  <a:lin ang="5400000"/>
                </a:gra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BRAD MCGINNISS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7AAD31-0A75-400A-9A7D-E20901F7E642}"/>
              </a:ext>
            </a:extLst>
          </p:cNvPr>
          <p:cNvSpPr/>
          <p:nvPr/>
        </p:nvSpPr>
        <p:spPr>
          <a:xfrm>
            <a:off x="8228845" y="4502157"/>
            <a:ext cx="8574783" cy="54632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lnSpc>
                <a:spcPts val="46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4800" cap="none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15+ YEARS EXPERIENCE AS </a:t>
            </a:r>
            <a:br>
              <a:rPr lang="en-US" sz="4800" cap="none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</a:br>
            <a:r>
              <a:rPr lang="en-US" sz="4800" cap="none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WEB &amp; GRAPHIC DESIGNER</a:t>
            </a:r>
          </a:p>
          <a:p>
            <a:pPr marL="685800" indent="-685800">
              <a:lnSpc>
                <a:spcPts val="46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100% PROJECT COMPLETION</a:t>
            </a:r>
          </a:p>
          <a:p>
            <a:pPr marL="685800" indent="-685800">
              <a:lnSpc>
                <a:spcPts val="46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4800" cap="none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80+ 5 STAR REVIEWS</a:t>
            </a:r>
          </a:p>
          <a:p>
            <a:pPr marL="685800" indent="-685800">
              <a:lnSpc>
                <a:spcPts val="46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FLUENT IN ENGLISH</a:t>
            </a:r>
          </a:p>
          <a:p>
            <a:pPr marL="685800" indent="-685800">
              <a:lnSpc>
                <a:spcPts val="4600"/>
              </a:lnSpc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FINE ARTS DEGREE MAJORING</a:t>
            </a:r>
            <a:br>
              <a:rPr lang="en-US" sz="48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</a:br>
            <a:r>
              <a:rPr lang="en-US" sz="480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IN ELECTRONIC </a:t>
            </a:r>
            <a:r>
              <a:rPr lang="en-US" sz="48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30000"/>
                    </a:prstClr>
                  </a:outerShdw>
                </a:effectLst>
                <a:latin typeface="Tw Cen MT" panose="020B0602020104020603" pitchFamily="34" charset="0"/>
              </a:rPr>
              <a:t>MEDIA</a:t>
            </a:r>
            <a:endParaRPr lang="en-US" sz="4800" cap="none" dirty="0">
              <a:ln w="0"/>
              <a:solidFill>
                <a:schemeClr val="bg1">
                  <a:lumMod val="95000"/>
                </a:schemeClr>
              </a:solidFill>
              <a:effectLst>
                <a:outerShdw blurRad="50800" dist="50800" dir="2700000" algn="tl" rotWithShape="0">
                  <a:prstClr val="black">
                    <a:alpha val="30000"/>
                  </a:prst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02937-8715-45A6-B933-C4DE7713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10202912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3DA63-D06A-42A5-8ED0-2A45A9D877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0" y="3172040"/>
            <a:ext cx="5057365" cy="6679176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0C6E12-E76C-4B13-BFD8-3C79F96038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72" y="3737754"/>
            <a:ext cx="4798257" cy="67002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3471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dvAuto="400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85FC8-69B0-4F30-821A-9838C466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320000" cy="1143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8C8830-9089-443A-8725-4F5B4A5E55A5}"/>
              </a:ext>
            </a:extLst>
          </p:cNvPr>
          <p:cNvSpPr/>
          <p:nvPr/>
        </p:nvSpPr>
        <p:spPr>
          <a:xfrm>
            <a:off x="5275385" y="5687538"/>
            <a:ext cx="10328409" cy="16825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POWERPOINT PRESENTATION</a:t>
            </a:r>
          </a:p>
          <a:p>
            <a:pPr>
              <a:lnSpc>
                <a:spcPts val="6200"/>
              </a:lnSpc>
            </a:pPr>
            <a:r>
              <a:rPr lang="en-US" sz="6000" dirty="0">
                <a:ln w="0">
                  <a:solidFill>
                    <a:srgbClr val="024A6A">
                      <a:alpha val="50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2000">
                      <a:srgbClr val="006D9E"/>
                    </a:gs>
                    <a:gs pos="100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DESIGN EXAMPLES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22561F-BCF7-4889-A747-5EC13C81ED6B}"/>
              </a:ext>
            </a:extLst>
          </p:cNvPr>
          <p:cNvSpPr/>
          <p:nvPr/>
        </p:nvSpPr>
        <p:spPr>
          <a:xfrm>
            <a:off x="5140193" y="3314343"/>
            <a:ext cx="974382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5000" b="1" dirty="0">
                <a:ln w="0">
                  <a:solidFill>
                    <a:srgbClr val="024A6A">
                      <a:alpha val="25000"/>
                    </a:srgbClr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8000">
                      <a:srgbClr val="006D9E"/>
                    </a:gs>
                    <a:gs pos="72000">
                      <a:srgbClr val="024A6A"/>
                    </a:gs>
                  </a:gsLst>
                  <a:lin ang="5400000" scaled="1"/>
                </a:gradFill>
                <a:effectLst>
                  <a:outerShdw blurRad="38100" dist="25400" dir="2700000" algn="ctr" rotWithShape="0">
                    <a:schemeClr val="tx1">
                      <a:alpha val="35000"/>
                    </a:schemeClr>
                  </a:outerShdw>
                </a:effectLst>
                <a:latin typeface="Tw Cen MT" panose="020B0602020104020603" pitchFamily="34" charset="0"/>
              </a:rPr>
              <a:t>PORTFOLIO</a:t>
            </a:r>
            <a:endParaRPr lang="en-US" sz="15000" b="1" dirty="0">
              <a:ln w="0">
                <a:solidFill>
                  <a:srgbClr val="024A6A">
                    <a:alpha val="25000"/>
                  </a:srgbClr>
                </a:soli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8000">
                    <a:srgbClr val="006D9E"/>
                  </a:gs>
                  <a:gs pos="91000">
                    <a:srgbClr val="024A6A"/>
                  </a:gs>
                </a:gsLst>
                <a:lin ang="5400000" scaled="1"/>
              </a:gradFill>
              <a:effectLst>
                <a:outerShdw blurRad="38100" dist="25400" dir="2700000" algn="ctr" rotWithShape="0">
                  <a:schemeClr val="tx1">
                    <a:alpha val="35000"/>
                  </a:scheme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B2FC3-5754-4076-BA77-84E7B3FA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039" y="9851216"/>
            <a:ext cx="2070572" cy="6605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49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</TotalTime>
  <Words>237</Words>
  <Application>Microsoft Office PowerPoint</Application>
  <PresentationFormat>Custom</PresentationFormat>
  <Paragraphs>44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Segoe UI Light</vt:lpstr>
      <vt:lpstr>Wingdings</vt:lpstr>
      <vt:lpstr>Arial</vt:lpstr>
      <vt:lpstr>Tw Cen MT</vt:lpstr>
      <vt:lpstr>Calibri Light</vt:lpstr>
      <vt:lpstr>Yu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Someone or other</dc:creator>
  <cp:lastModifiedBy>admin</cp:lastModifiedBy>
  <cp:revision>86</cp:revision>
  <dcterms:created xsi:type="dcterms:W3CDTF">2017-09-21T14:46:47Z</dcterms:created>
  <dcterms:modified xsi:type="dcterms:W3CDTF">2018-10-04T04:09:28Z</dcterms:modified>
</cp:coreProperties>
</file>