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1" r:id="rId9"/>
    <p:sldId id="269" r:id="rId10"/>
    <p:sldId id="270" r:id="rId11"/>
    <p:sldId id="262" r:id="rId12"/>
    <p:sldId id="271" r:id="rId13"/>
    <p:sldId id="263" r:id="rId14"/>
    <p:sldId id="272" r:id="rId15"/>
    <p:sldId id="264" r:id="rId16"/>
    <p:sldId id="274" r:id="rId17"/>
    <p:sldId id="275" r:id="rId18"/>
    <p:sldId id="276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053"/>
    <a:srgbClr val="41A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F0F7C-1CD7-483C-9EDC-81401BCA8C04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5D73-F36D-4489-954F-CD80B107C8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6663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12E0C-FDEE-4E65-B17B-E92ABE8C134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9C161-E033-4480-8C49-2755D347D3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80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086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87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70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01" y="365125"/>
            <a:ext cx="11147367" cy="1325563"/>
          </a:xfrm>
        </p:spPr>
        <p:txBody>
          <a:bodyPr>
            <a:noAutofit/>
          </a:bodyPr>
          <a:lstStyle>
            <a:lvl1pPr>
              <a:defRPr sz="48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 Love of Thund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1" y="1750808"/>
            <a:ext cx="11147367" cy="4351338"/>
          </a:xfrm>
        </p:spPr>
        <p:txBody>
          <a:bodyPr/>
          <a:lstStyle>
            <a:lvl1pPr marL="360000" indent="-360000">
              <a:buClr>
                <a:srgbClr val="41AA4E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</a:defRPr>
            </a:lvl1pPr>
            <a:lvl2pPr marL="685800" indent="-228600">
              <a:buClr>
                <a:srgbClr val="41AA4E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</a:defRPr>
            </a:lvl2pPr>
            <a:lvl3pPr marL="1143000" indent="-228600">
              <a:buClr>
                <a:srgbClr val="41AA4E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</a:defRPr>
            </a:lvl3pPr>
            <a:lvl4pPr marL="1600200" indent="-228600">
              <a:buClr>
                <a:srgbClr val="41AA4E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</a:defRPr>
            </a:lvl4pPr>
            <a:lvl5pPr marL="2057400" indent="-228600">
              <a:buClr>
                <a:srgbClr val="41AA4E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56710" y="1371602"/>
            <a:ext cx="10908000" cy="45719"/>
          </a:xfrm>
          <a:prstGeom prst="rect">
            <a:avLst/>
          </a:prstGeom>
          <a:solidFill>
            <a:srgbClr val="41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9390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 Love of Thunder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t Ryde Regular" panose="02000503020000020003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37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latin typeface="A Love of Thund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t Ryde Regular" panose="02000503020000020003" pitchFamily="50" charset="0"/>
              </a:defRPr>
            </a:lvl1pPr>
            <a:lvl2pPr>
              <a:defRPr>
                <a:latin typeface="St Ryde Regular" panose="02000503020000020003" pitchFamily="50" charset="0"/>
              </a:defRPr>
            </a:lvl2pPr>
            <a:lvl3pPr>
              <a:defRPr>
                <a:latin typeface="St Ryde Regular" panose="02000503020000020003" pitchFamily="50" charset="0"/>
              </a:defRPr>
            </a:lvl3pPr>
            <a:lvl4pPr>
              <a:defRPr>
                <a:latin typeface="St Ryde Regular" panose="02000503020000020003" pitchFamily="50" charset="0"/>
              </a:defRPr>
            </a:lvl4pPr>
            <a:lvl5pPr>
              <a:defRPr>
                <a:latin typeface="St Ryde Regular" panose="0200050302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 Love of Thunder" panose="02000503000000020004" pitchFamily="2" charset="0"/>
              </a:defRPr>
            </a:lvl1pPr>
            <a:lvl2pPr>
              <a:defRPr>
                <a:latin typeface="A Love of Thunder" panose="02000503000000020004" pitchFamily="2" charset="0"/>
              </a:defRPr>
            </a:lvl2pPr>
            <a:lvl3pPr>
              <a:defRPr>
                <a:latin typeface="A Love of Thunder" panose="02000503000000020004" pitchFamily="2" charset="0"/>
              </a:defRPr>
            </a:lvl3pPr>
            <a:lvl4pPr>
              <a:defRPr>
                <a:latin typeface="A Love of Thunder" panose="02000503000000020004" pitchFamily="2" charset="0"/>
              </a:defRPr>
            </a:lvl4pPr>
            <a:lvl5pPr>
              <a:defRPr>
                <a:latin typeface="A Love of Thunder" panose="0200050300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220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706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latin typeface="A Love of Thund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400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733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885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D3600-44DF-48EE-AE1E-868E620501C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3E2215-69E5-4A85-9236-BC94ED50AE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85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451" y="365125"/>
            <a:ext cx="11172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451" y="1825625"/>
            <a:ext cx="11172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22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A Love of Thunder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t Ryde Regular" panose="02000503020000020003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t Ryde Regular" panose="02000503020000020003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t Ryde Regular" panose="02000503020000020003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 Ryde Regular" panose="02000503020000020003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 Ryde Regular" panose="02000503020000020003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7"/>
            <a:ext cx="12238898" cy="6876000"/>
          </a:xfrm>
          <a:prstGeom prst="rect">
            <a:avLst/>
          </a:prstGeom>
        </p:spPr>
      </p:pic>
      <p:pic>
        <p:nvPicPr>
          <p:cNvPr id="5" name="Picture 4" descr="C:\Users\Cathy O'Brien\AppData\Local\Microsoft\Windows\Temporary Internet Files\Content.Outlook\TPJFPKWZ\OCS Final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8" b="51918"/>
          <a:stretch/>
        </p:blipFill>
        <p:spPr bwMode="auto">
          <a:xfrm>
            <a:off x="4643243" y="196885"/>
            <a:ext cx="2924175" cy="46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Cathy O'Brien\AppData\Local\Microsoft\Windows\Temporary Internet Files\Content.Outlook\TPJFPKWZ\OCS Final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2" b="10185"/>
          <a:stretch/>
        </p:blipFill>
        <p:spPr bwMode="auto">
          <a:xfrm>
            <a:off x="4643243" y="659140"/>
            <a:ext cx="2924175" cy="437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22316" y="1300965"/>
            <a:ext cx="11243586" cy="13255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A Love of Thunder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en-AU" sz="6200" spc="250" dirty="0">
                <a:solidFill>
                  <a:schemeClr val="bg1"/>
                </a:solidFill>
              </a:rPr>
              <a:t>Specialist Painter</a:t>
            </a:r>
          </a:p>
        </p:txBody>
      </p:sp>
    </p:spTree>
    <p:extLst>
      <p:ext uri="{BB962C8B-B14F-4D97-AF65-F5344CB8AC3E}">
        <p14:creationId xmlns:p14="http://schemas.microsoft.com/office/powerpoint/2010/main" val="106482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Dallas Shopping Centre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5684075"/>
            <a:ext cx="10984717" cy="110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Refurbishment of outdoor furniture.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26933"/>
          <a:stretch/>
        </p:blipFill>
        <p:spPr>
          <a:xfrm>
            <a:off x="646084" y="1726784"/>
            <a:ext cx="5316982" cy="3687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26933"/>
          <a:stretch/>
        </p:blipFill>
        <p:spPr>
          <a:xfrm>
            <a:off x="6234629" y="1726783"/>
            <a:ext cx="5316982" cy="36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9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ligula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. </a:t>
            </a: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/>
              <a:t>Cum </a:t>
            </a:r>
            <a:r>
              <a:rPr lang="en-AU" dirty="0" err="1"/>
              <a:t>sociis</a:t>
            </a:r>
            <a:r>
              <a:rPr lang="en-AU" dirty="0"/>
              <a:t> </a:t>
            </a:r>
            <a:r>
              <a:rPr lang="en-AU" dirty="0" err="1"/>
              <a:t>natoque</a:t>
            </a:r>
            <a:r>
              <a:rPr lang="en-AU" dirty="0"/>
              <a:t> </a:t>
            </a:r>
            <a:r>
              <a:rPr lang="en-AU" dirty="0" err="1"/>
              <a:t>penatibus</a:t>
            </a:r>
            <a:r>
              <a:rPr lang="en-AU" dirty="0"/>
              <a:t> et </a:t>
            </a:r>
            <a:r>
              <a:rPr lang="en-AU" dirty="0" err="1"/>
              <a:t>magnis</a:t>
            </a:r>
            <a:r>
              <a:rPr lang="en-AU" dirty="0"/>
              <a:t> dis parturient </a:t>
            </a:r>
            <a:r>
              <a:rPr lang="en-AU" dirty="0" err="1"/>
              <a:t>montes</a:t>
            </a:r>
            <a:r>
              <a:rPr lang="en-AU" dirty="0"/>
              <a:t>, </a:t>
            </a:r>
            <a:r>
              <a:rPr lang="en-AU" dirty="0" err="1"/>
              <a:t>nascetur</a:t>
            </a:r>
            <a:r>
              <a:rPr lang="en-AU" dirty="0"/>
              <a:t> </a:t>
            </a:r>
            <a:r>
              <a:rPr lang="en-AU" dirty="0" err="1"/>
              <a:t>ridiculus</a:t>
            </a:r>
            <a:r>
              <a:rPr lang="en-AU" dirty="0"/>
              <a:t> mus.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</a:t>
            </a:r>
            <a:r>
              <a:rPr lang="en-AU" dirty="0" err="1"/>
              <a:t>ultricies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, </a:t>
            </a:r>
            <a:r>
              <a:rPr lang="en-AU" dirty="0" err="1"/>
              <a:t>pretium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, sem.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pede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, </a:t>
            </a:r>
            <a:r>
              <a:rPr lang="en-AU" dirty="0" err="1"/>
              <a:t>fringilla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, </a:t>
            </a:r>
            <a:r>
              <a:rPr lang="en-AU" dirty="0" err="1"/>
              <a:t>aliquet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arcu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529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Emerald Hill Library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5684075"/>
            <a:ext cx="10984717" cy="110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Refurbishment of timber seating and installation of skate stoppers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3860" r="28517" b="26315"/>
          <a:stretch/>
        </p:blipFill>
        <p:spPr>
          <a:xfrm>
            <a:off x="649706" y="1871164"/>
            <a:ext cx="3043991" cy="3513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3859" r="16350" b="9474"/>
          <a:stretch/>
        </p:blipFill>
        <p:spPr>
          <a:xfrm>
            <a:off x="3901863" y="1871164"/>
            <a:ext cx="2887581" cy="3513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4" t="27284"/>
          <a:stretch/>
        </p:blipFill>
        <p:spPr>
          <a:xfrm>
            <a:off x="6997610" y="1871164"/>
            <a:ext cx="2249735" cy="3513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3" t="11717"/>
          <a:stretch/>
        </p:blipFill>
        <p:spPr>
          <a:xfrm>
            <a:off x="9455512" y="1871164"/>
            <a:ext cx="2079033" cy="3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3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Site supervision is constant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79714" y="2043404"/>
            <a:ext cx="9199984" cy="405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125000"/>
              </a:lnSpc>
              <a:spcAft>
                <a:spcPts val="12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Covering of wires included. </a:t>
            </a:r>
          </a:p>
          <a:p>
            <a:pPr marL="360000" indent="-360000">
              <a:lnSpc>
                <a:spcPct val="125000"/>
              </a:lnSpc>
              <a:spcAft>
                <a:spcPts val="12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Use of scaffolding and boom lifts for height accessibility JSA/SWMS and all material data sheets available. </a:t>
            </a:r>
          </a:p>
        </p:txBody>
      </p:sp>
    </p:spTree>
    <p:extLst>
      <p:ext uri="{BB962C8B-B14F-4D97-AF65-F5344CB8AC3E}">
        <p14:creationId xmlns:p14="http://schemas.microsoft.com/office/powerpoint/2010/main" val="390073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Bay Street Port Melbourne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6136105"/>
            <a:ext cx="10984717" cy="652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Timber seat refurbishment.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" b="-1"/>
          <a:stretch/>
        </p:blipFill>
        <p:spPr>
          <a:xfrm rot="5400000">
            <a:off x="689485" y="1672115"/>
            <a:ext cx="4255144" cy="4279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13257" b="11655"/>
          <a:stretch/>
        </p:blipFill>
        <p:spPr>
          <a:xfrm>
            <a:off x="5128735" y="3912340"/>
            <a:ext cx="1898183" cy="2027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 r="13098"/>
          <a:stretch/>
        </p:blipFill>
        <p:spPr>
          <a:xfrm>
            <a:off x="5128735" y="1684496"/>
            <a:ext cx="1898183" cy="2031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24407" r="12601" b="10638"/>
          <a:stretch/>
        </p:blipFill>
        <p:spPr>
          <a:xfrm flipH="1">
            <a:off x="7194884" y="1690276"/>
            <a:ext cx="4339661" cy="424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2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Insurance &amp; work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4" y="2043404"/>
            <a:ext cx="9199984" cy="4058741"/>
          </a:xfrm>
        </p:spPr>
        <p:txBody>
          <a:bodyPr/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AU" dirty="0"/>
              <a:t>7 year manufacturers warranty on paint 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AU" dirty="0"/>
              <a:t>3 year warranty on workmanship. 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AU" dirty="0"/>
              <a:t>Fully insured ( public liability, WorkCover and personal accident cover)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AU" dirty="0"/>
              <a:t>First Aid Level 2 technician on site</a:t>
            </a:r>
          </a:p>
        </p:txBody>
      </p:sp>
    </p:spTree>
    <p:extLst>
      <p:ext uri="{BB962C8B-B14F-4D97-AF65-F5344CB8AC3E}">
        <p14:creationId xmlns:p14="http://schemas.microsoft.com/office/powerpoint/2010/main" val="6223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Before &amp; 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51" b="15570"/>
          <a:stretch/>
        </p:blipFill>
        <p:spPr>
          <a:xfrm rot="5400000">
            <a:off x="81042" y="2659887"/>
            <a:ext cx="3721262" cy="2444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7" r="12202"/>
          <a:stretch/>
        </p:blipFill>
        <p:spPr>
          <a:xfrm>
            <a:off x="3529921" y="2021305"/>
            <a:ext cx="2613779" cy="37212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" t="13158" r="26165" b="4386"/>
          <a:stretch/>
        </p:blipFill>
        <p:spPr>
          <a:xfrm>
            <a:off x="6509896" y="2021305"/>
            <a:ext cx="2311724" cy="372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12632" r="12822"/>
          <a:stretch/>
        </p:blipFill>
        <p:spPr>
          <a:xfrm>
            <a:off x="9187817" y="2021304"/>
            <a:ext cx="2338868" cy="37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4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Before &amp; After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9" y="1864893"/>
            <a:ext cx="3401929" cy="4535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4254891" y="1864895"/>
            <a:ext cx="3685422" cy="4535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26" y="1864894"/>
            <a:ext cx="3401929" cy="45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4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Before &amp; 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1" b="16010"/>
          <a:stretch/>
        </p:blipFill>
        <p:spPr>
          <a:xfrm>
            <a:off x="2391650" y="2045368"/>
            <a:ext cx="3491017" cy="425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/>
        </p:blipFill>
        <p:spPr>
          <a:xfrm>
            <a:off x="6538005" y="2045368"/>
            <a:ext cx="3310136" cy="42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valued customers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6" y="2066982"/>
            <a:ext cx="1481137" cy="1481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48" y="1985216"/>
            <a:ext cx="1096445" cy="1644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18" y="2183663"/>
            <a:ext cx="2381250" cy="1247775"/>
          </a:xfrm>
          <a:prstGeom prst="rect">
            <a:avLst/>
          </a:prstGeom>
        </p:spPr>
      </p:pic>
      <p:pic>
        <p:nvPicPr>
          <p:cNvPr id="1026" name="Picture 2" descr="http://melbournerefrigeration.com.au/images/NEW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962" y="2165804"/>
            <a:ext cx="2566984" cy="128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hmc.net.au/images/LOGIN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0" y="3988672"/>
            <a:ext cx="2065943" cy="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ea.com.au/wp-content/uploads/2015/08/FDC-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8" b="29811"/>
          <a:stretch/>
        </p:blipFill>
        <p:spPr bwMode="auto">
          <a:xfrm>
            <a:off x="3128212" y="3944206"/>
            <a:ext cx="2524125" cy="10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ben.com.au/wp-content/themes/maben_2015/images/maben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89" y="4119206"/>
            <a:ext cx="2557711" cy="6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ucon.com.au/cms_images/258_19-08-2014_382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17372" r="8054" b="17594"/>
          <a:stretch/>
        </p:blipFill>
        <p:spPr bwMode="auto">
          <a:xfrm>
            <a:off x="3128212" y="5389408"/>
            <a:ext cx="2382254" cy="9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841" y="12325409"/>
            <a:ext cx="1781175" cy="5905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84231" y="5444132"/>
            <a:ext cx="3126642" cy="798076"/>
            <a:chOff x="7591926" y="5939422"/>
            <a:chExt cx="3126642" cy="798076"/>
          </a:xfrm>
        </p:grpSpPr>
        <p:sp>
          <p:nvSpPr>
            <p:cNvPr id="10" name="Rectangle 9"/>
            <p:cNvSpPr/>
            <p:nvPr/>
          </p:nvSpPr>
          <p:spPr>
            <a:xfrm>
              <a:off x="7591926" y="5939422"/>
              <a:ext cx="3126642" cy="798076"/>
            </a:xfrm>
            <a:prstGeom prst="rect">
              <a:avLst/>
            </a:prstGeom>
            <a:solidFill>
              <a:srgbClr val="4E5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36" name="Picture 12" descr="http://www.mccormackproperty.com.au/f.ashx/logo/logo-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4" y="5939422"/>
              <a:ext cx="2867025" cy="77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ttps://media.licdn.com/mpr/mpr/shrink_200_200/AAEAAQAAAAAAAAJcAAAAJDg1NjBkZDUxLWI2YmEtNDdmMC05M2Q5LWE3YmNmODdkMzU0NQ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31" y="3766416"/>
            <a:ext cx="1264885" cy="12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3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-1" r="23206" b="6513"/>
          <a:stretch/>
        </p:blipFill>
        <p:spPr>
          <a:xfrm>
            <a:off x="6988028" y="3318768"/>
            <a:ext cx="5203971" cy="3539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1" y="1683696"/>
            <a:ext cx="1106149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dirty="0"/>
              <a:t>O’Brien Commercial Services consists of a highly productive team that are committed to our customers and projects. The company was established in 2010 and have since welcomed substantial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dirty="0"/>
              <a:t>growth within the  Commercial Services industry.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dirty="0"/>
              <a:t>Our company  operates throughout Melbourne,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dirty="0"/>
              <a:t>Regional Victoria and Tasmania.</a:t>
            </a:r>
          </a:p>
        </p:txBody>
      </p:sp>
    </p:spTree>
    <p:extLst>
      <p:ext uri="{BB962C8B-B14F-4D97-AF65-F5344CB8AC3E}">
        <p14:creationId xmlns:p14="http://schemas.microsoft.com/office/powerpoint/2010/main" val="215825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Process of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927" y="1690689"/>
            <a:ext cx="10574420" cy="4693334"/>
          </a:xfrm>
        </p:spPr>
        <p:txBody>
          <a:bodyPr>
            <a:noAutofit/>
          </a:bodyPr>
          <a:lstStyle/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Cover surrounding areas.</a:t>
            </a:r>
          </a:p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Degrease all surfaces with Prep-Sol cleaning solvent to remove flaking paint, cobwebs and to make surface ready. </a:t>
            </a:r>
          </a:p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Sand all surfaces to a smooth finish </a:t>
            </a:r>
          </a:p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Re- apply Prep-Sol to remove sanding dust in preparation for priming </a:t>
            </a:r>
          </a:p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Application of two pack epoxy primer. </a:t>
            </a:r>
          </a:p>
          <a:p>
            <a:pPr marL="360000" indent="-360000">
              <a:spcAft>
                <a:spcPts val="600"/>
              </a:spcAft>
              <a:buClr>
                <a:srgbClr val="41AA4E"/>
              </a:buClr>
              <a:buFont typeface="Wingdings" panose="05000000000000000000" pitchFamily="2" charset="2"/>
              <a:buChar char="§"/>
            </a:pPr>
            <a:r>
              <a:rPr lang="en-AU" dirty="0"/>
              <a:t>Apply two top coats of </a:t>
            </a:r>
            <a:r>
              <a:rPr lang="en-AU" dirty="0" err="1"/>
              <a:t>Polythane</a:t>
            </a:r>
            <a:r>
              <a:rPr lang="en-AU" dirty="0"/>
              <a:t> AU-625 Traffic management by cordoning off work area with bollards and tape. 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059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Palais</a:t>
            </a:r>
            <a:r>
              <a:rPr lang="en-AU" dirty="0"/>
              <a:t> Theatre, St </a:t>
            </a:r>
            <a:r>
              <a:rPr lang="en-AU" dirty="0" err="1"/>
              <a:t>kildas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3" y="2037807"/>
            <a:ext cx="1815738" cy="24209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18941" r="11976" b="6792"/>
          <a:stretch/>
        </p:blipFill>
        <p:spPr>
          <a:xfrm>
            <a:off x="2652839" y="2037806"/>
            <a:ext cx="1775119" cy="2420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16139" r="18514" b="16310"/>
          <a:stretch/>
        </p:blipFill>
        <p:spPr>
          <a:xfrm>
            <a:off x="4599436" y="2037806"/>
            <a:ext cx="1648382" cy="2420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0183" r="21567" b="24647"/>
          <a:stretch/>
        </p:blipFill>
        <p:spPr>
          <a:xfrm>
            <a:off x="6419296" y="2037806"/>
            <a:ext cx="1572835" cy="2420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t="15291" r="21241" b="20121"/>
          <a:stretch/>
        </p:blipFill>
        <p:spPr>
          <a:xfrm>
            <a:off x="8163609" y="2037806"/>
            <a:ext cx="1554381" cy="2420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1683" r="21448" b="-1"/>
          <a:stretch/>
        </p:blipFill>
        <p:spPr>
          <a:xfrm>
            <a:off x="9889469" y="2037805"/>
            <a:ext cx="1647223" cy="242098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23702" y="4909001"/>
            <a:ext cx="8229766" cy="109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 err="1"/>
              <a:t>Polladrds</a:t>
            </a:r>
            <a:r>
              <a:rPr lang="en-AU" dirty="0"/>
              <a:t> coated in </a:t>
            </a:r>
            <a:r>
              <a:rPr lang="en-AU" dirty="0" err="1"/>
              <a:t>Osmo</a:t>
            </a:r>
            <a:r>
              <a:rPr lang="en-AU" dirty="0"/>
              <a:t> UV protection oil and its at St </a:t>
            </a:r>
            <a:r>
              <a:rPr lang="en-AU" dirty="0" err="1"/>
              <a:t>kildas</a:t>
            </a:r>
            <a:r>
              <a:rPr lang="en-AU" dirty="0"/>
              <a:t> </a:t>
            </a:r>
            <a:r>
              <a:rPr lang="en-AU" dirty="0" err="1"/>
              <a:t>Palais</a:t>
            </a:r>
            <a:r>
              <a:rPr lang="en-AU" dirty="0"/>
              <a:t> Theatre.</a:t>
            </a:r>
          </a:p>
        </p:txBody>
      </p:sp>
    </p:spTree>
    <p:extLst>
      <p:ext uri="{BB962C8B-B14F-4D97-AF65-F5344CB8AC3E}">
        <p14:creationId xmlns:p14="http://schemas.microsoft.com/office/powerpoint/2010/main" val="309716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Clean and prep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ligula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. Cum </a:t>
            </a:r>
            <a:r>
              <a:rPr lang="en-AU" dirty="0" err="1"/>
              <a:t>sociis</a:t>
            </a:r>
            <a:r>
              <a:rPr lang="en-AU" dirty="0"/>
              <a:t> </a:t>
            </a:r>
            <a:r>
              <a:rPr lang="en-AU" dirty="0" err="1"/>
              <a:t>natoque</a:t>
            </a:r>
            <a:r>
              <a:rPr lang="en-AU" dirty="0"/>
              <a:t> </a:t>
            </a:r>
            <a:r>
              <a:rPr lang="en-AU" dirty="0" err="1"/>
              <a:t>penatibus</a:t>
            </a:r>
            <a:r>
              <a:rPr lang="en-AU" dirty="0"/>
              <a:t> et </a:t>
            </a:r>
            <a:r>
              <a:rPr lang="en-AU" dirty="0" err="1"/>
              <a:t>magnis</a:t>
            </a:r>
            <a:r>
              <a:rPr lang="en-AU" dirty="0"/>
              <a:t> dis parturient </a:t>
            </a:r>
            <a:r>
              <a:rPr lang="en-AU" dirty="0" err="1"/>
              <a:t>montes</a:t>
            </a:r>
            <a:r>
              <a:rPr lang="en-AU" dirty="0"/>
              <a:t>, </a:t>
            </a:r>
            <a:r>
              <a:rPr lang="en-AU" dirty="0" err="1"/>
              <a:t>nascetur</a:t>
            </a:r>
            <a:r>
              <a:rPr lang="en-AU" dirty="0"/>
              <a:t> </a:t>
            </a:r>
            <a:r>
              <a:rPr lang="en-AU" dirty="0" err="1"/>
              <a:t>ridiculus</a:t>
            </a:r>
            <a:r>
              <a:rPr lang="en-AU" dirty="0"/>
              <a:t> mus.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</a:t>
            </a:r>
            <a:r>
              <a:rPr lang="en-AU" dirty="0" err="1"/>
              <a:t>ultricies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, </a:t>
            </a:r>
            <a:r>
              <a:rPr lang="en-AU" dirty="0" err="1"/>
              <a:t>pretium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, sem.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pede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, </a:t>
            </a:r>
            <a:r>
              <a:rPr lang="en-AU" dirty="0" err="1"/>
              <a:t>fringilla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, </a:t>
            </a:r>
            <a:r>
              <a:rPr lang="en-AU" dirty="0" err="1"/>
              <a:t>aliquet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arcu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419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South Melbourne Market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5753747"/>
            <a:ext cx="10984717" cy="620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Prep, prime and electrostatic painting to awnings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" y="1865813"/>
            <a:ext cx="2650127" cy="3533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8" y="1865813"/>
            <a:ext cx="2653497" cy="3532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6"/>
          <a:stretch/>
        </p:blipFill>
        <p:spPr>
          <a:xfrm>
            <a:off x="3855527" y="1865813"/>
            <a:ext cx="4496670" cy="35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350" dirty="0"/>
              <a:t>Cool Rooms &amp; refrigeration Units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5684075"/>
            <a:ext cx="10984717" cy="110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Specialist painting to cool rooms and refrigeration units for Coles, </a:t>
            </a:r>
            <a:r>
              <a:rPr lang="en-AU" dirty="0" err="1"/>
              <a:t>Liquorland</a:t>
            </a:r>
            <a:r>
              <a:rPr lang="en-AU" dirty="0"/>
              <a:t>, Woolworths, 1st Choice liquor, Dan Murphy’s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7" b="-1"/>
          <a:stretch/>
        </p:blipFill>
        <p:spPr>
          <a:xfrm>
            <a:off x="661807" y="1783250"/>
            <a:ext cx="5363322" cy="372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0" b="-1"/>
          <a:stretch/>
        </p:blipFill>
        <p:spPr>
          <a:xfrm>
            <a:off x="6170517" y="1783251"/>
            <a:ext cx="5385762" cy="37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Application of top coat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ligula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. </a:t>
            </a: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/>
              <a:t>Cum </a:t>
            </a:r>
            <a:r>
              <a:rPr lang="en-AU" dirty="0" err="1"/>
              <a:t>sociis</a:t>
            </a:r>
            <a:r>
              <a:rPr lang="en-AU" dirty="0"/>
              <a:t> </a:t>
            </a:r>
            <a:r>
              <a:rPr lang="en-AU" dirty="0" err="1"/>
              <a:t>natoque</a:t>
            </a:r>
            <a:r>
              <a:rPr lang="en-AU" dirty="0"/>
              <a:t> </a:t>
            </a:r>
            <a:r>
              <a:rPr lang="en-AU" dirty="0" err="1"/>
              <a:t>penatibus</a:t>
            </a:r>
            <a:r>
              <a:rPr lang="en-AU" dirty="0"/>
              <a:t> et </a:t>
            </a:r>
            <a:r>
              <a:rPr lang="en-AU" dirty="0" err="1"/>
              <a:t>magnis</a:t>
            </a:r>
            <a:r>
              <a:rPr lang="en-AU" dirty="0"/>
              <a:t> dis parturient </a:t>
            </a:r>
            <a:r>
              <a:rPr lang="en-AU" dirty="0" err="1"/>
              <a:t>montes</a:t>
            </a:r>
            <a:r>
              <a:rPr lang="en-AU" dirty="0"/>
              <a:t>, </a:t>
            </a:r>
            <a:r>
              <a:rPr lang="en-AU" dirty="0" err="1"/>
              <a:t>nascetur</a:t>
            </a:r>
            <a:r>
              <a:rPr lang="en-AU" dirty="0"/>
              <a:t> </a:t>
            </a:r>
            <a:r>
              <a:rPr lang="en-AU" dirty="0" err="1"/>
              <a:t>ridiculus</a:t>
            </a:r>
            <a:r>
              <a:rPr lang="en-AU" dirty="0"/>
              <a:t> mus.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</a:t>
            </a:r>
            <a:r>
              <a:rPr lang="en-AU" dirty="0" err="1"/>
              <a:t>ultricies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, </a:t>
            </a:r>
            <a:r>
              <a:rPr lang="en-AU" dirty="0" err="1"/>
              <a:t>pretium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, sem.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 </a:t>
            </a:r>
            <a:r>
              <a:rPr lang="en-AU" dirty="0" err="1"/>
              <a:t>massa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.</a:t>
            </a:r>
          </a:p>
          <a:p>
            <a:pPr>
              <a:spcAft>
                <a:spcPts val="1200"/>
              </a:spcAft>
            </a:pP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pede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, </a:t>
            </a:r>
            <a:r>
              <a:rPr lang="en-AU" dirty="0" err="1"/>
              <a:t>fringilla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, </a:t>
            </a:r>
            <a:r>
              <a:rPr lang="en-AU" dirty="0" err="1"/>
              <a:t>aliquet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,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arcu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722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Dallas Shopping Centre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9828" y="5684075"/>
            <a:ext cx="10984717" cy="110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St Ryde Regular" panose="02000503020000020003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60"/>
              </a:lnSpc>
              <a:spcBef>
                <a:spcPts val="0"/>
              </a:spcBef>
              <a:buNone/>
            </a:pPr>
            <a:r>
              <a:rPr lang="en-AU" dirty="0"/>
              <a:t>Refurbishment of outdoor furniture.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20317" r="10381" b="19873"/>
          <a:stretch/>
        </p:blipFill>
        <p:spPr>
          <a:xfrm>
            <a:off x="658114" y="1929669"/>
            <a:ext cx="3661780" cy="3328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r="3202" b="12631"/>
          <a:stretch/>
        </p:blipFill>
        <p:spPr>
          <a:xfrm>
            <a:off x="4525282" y="1900988"/>
            <a:ext cx="3603498" cy="3328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r="3427"/>
          <a:stretch/>
        </p:blipFill>
        <p:spPr>
          <a:xfrm>
            <a:off x="8334168" y="1900988"/>
            <a:ext cx="3189865" cy="3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503</Words>
  <Application>Microsoft Office PowerPoint</Application>
  <PresentationFormat>Widescreen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 Love of Thunder</vt:lpstr>
      <vt:lpstr>Arial</vt:lpstr>
      <vt:lpstr>Calibri</vt:lpstr>
      <vt:lpstr>St Ryde Regular</vt:lpstr>
      <vt:lpstr>Wingdings</vt:lpstr>
      <vt:lpstr>Office Theme</vt:lpstr>
      <vt:lpstr>PowerPoint Presentation</vt:lpstr>
      <vt:lpstr>About</vt:lpstr>
      <vt:lpstr>Process of works</vt:lpstr>
      <vt:lpstr>Palais Theatre, St kildas</vt:lpstr>
      <vt:lpstr>Clean and prep</vt:lpstr>
      <vt:lpstr>South Melbourne Market</vt:lpstr>
      <vt:lpstr>Cool Rooms &amp; refrigeration Units</vt:lpstr>
      <vt:lpstr>Application of top coat</vt:lpstr>
      <vt:lpstr>Dallas Shopping Centre</vt:lpstr>
      <vt:lpstr>Dallas Shopping Centre</vt:lpstr>
      <vt:lpstr>Guidelines</vt:lpstr>
      <vt:lpstr>Emerald Hill Library</vt:lpstr>
      <vt:lpstr>Site supervision is constant</vt:lpstr>
      <vt:lpstr>Bay Street Port Melbourne</vt:lpstr>
      <vt:lpstr>Insurance &amp; work cover</vt:lpstr>
      <vt:lpstr>Before &amp; After</vt:lpstr>
      <vt:lpstr>Before &amp; After</vt:lpstr>
      <vt:lpstr>Before &amp; After</vt:lpstr>
      <vt:lpstr>Our valued customers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Someone or other</dc:creator>
  <cp:lastModifiedBy>Brad Someone or other</cp:lastModifiedBy>
  <cp:revision>37</cp:revision>
  <dcterms:created xsi:type="dcterms:W3CDTF">2016-03-09T21:28:05Z</dcterms:created>
  <dcterms:modified xsi:type="dcterms:W3CDTF">2016-11-29T04:27:27Z</dcterms:modified>
</cp:coreProperties>
</file>