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5" r:id="rId1"/>
  </p:sldMasterIdLst>
  <p:notesMasterIdLst>
    <p:notesMasterId r:id="rId16"/>
  </p:notesMasterIdLst>
  <p:handoutMasterIdLst>
    <p:handoutMasterId r:id="rId17"/>
  </p:handoutMasterIdLst>
  <p:sldIdLst>
    <p:sldId id="297" r:id="rId2"/>
    <p:sldId id="323" r:id="rId3"/>
    <p:sldId id="325" r:id="rId4"/>
    <p:sldId id="326" r:id="rId5"/>
    <p:sldId id="327" r:id="rId6"/>
    <p:sldId id="330" r:id="rId7"/>
    <p:sldId id="331" r:id="rId8"/>
    <p:sldId id="332" r:id="rId9"/>
    <p:sldId id="333" r:id="rId10"/>
    <p:sldId id="334" r:id="rId11"/>
    <p:sldId id="337" r:id="rId12"/>
    <p:sldId id="338" r:id="rId13"/>
    <p:sldId id="421" r:id="rId14"/>
    <p:sldId id="422"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 Types" id="{32FB2BEB-3125-A740-9BAC-0B48254924AF}">
          <p14:sldIdLst>
            <p14:sldId id="297"/>
            <p14:sldId id="323"/>
            <p14:sldId id="325"/>
            <p14:sldId id="326"/>
            <p14:sldId id="327"/>
            <p14:sldId id="330"/>
            <p14:sldId id="331"/>
            <p14:sldId id="332"/>
            <p14:sldId id="333"/>
            <p14:sldId id="334"/>
            <p14:sldId id="337"/>
            <p14:sldId id="338"/>
            <p14:sldId id="421"/>
            <p14:sldId id="422"/>
          </p14:sldIdLst>
        </p14:section>
      </p14:sectionLst>
    </p:ext>
    <p:ext uri="{EFAFB233-063F-42B5-8137-9DF3F51BA10A}">
      <p15:sldGuideLst xmlns:p15="http://schemas.microsoft.com/office/powerpoint/2012/main">
        <p15:guide id="1" orient="horz" pos="3031">
          <p15:clr>
            <a:srgbClr val="A4A3A4"/>
          </p15:clr>
        </p15:guide>
        <p15:guide id="2" orient="horz" pos="708">
          <p15:clr>
            <a:srgbClr val="A4A3A4"/>
          </p15:clr>
        </p15:guide>
        <p15:guide id="3" orient="horz" pos="207">
          <p15:clr>
            <a:srgbClr val="A4A3A4"/>
          </p15:clr>
        </p15:guide>
        <p15:guide id="4" pos="287">
          <p15:clr>
            <a:srgbClr val="A4A3A4"/>
          </p15:clr>
        </p15:guide>
        <p15:guide id="5" pos="5474">
          <p15:clr>
            <a:srgbClr val="A4A3A4"/>
          </p15:clr>
        </p15:guide>
        <p15:guide id="6" pos="2880">
          <p15:clr>
            <a:srgbClr val="A4A3A4"/>
          </p15:clr>
        </p15:guide>
        <p15:guide id="7" orient="horz" pos="1604">
          <p15:clr>
            <a:srgbClr val="A4A3A4"/>
          </p15:clr>
        </p15:guide>
        <p15:guide id="8" pos="610">
          <p15:clr>
            <a:srgbClr val="A4A3A4"/>
          </p15:clr>
        </p15:guide>
        <p15:guide id="9" pos="246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516F"/>
    <a:srgbClr val="9900CC"/>
    <a:srgbClr val="090909"/>
    <a:srgbClr val="000000"/>
    <a:srgbClr val="0C0609"/>
    <a:srgbClr val="BE20EC"/>
    <a:srgbClr val="002C4F"/>
    <a:srgbClr val="131522"/>
    <a:srgbClr val="191F31"/>
    <a:srgbClr val="96BCE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86" autoAdjust="0"/>
    <p:restoredTop sz="95785" autoAdjust="0"/>
  </p:normalViewPr>
  <p:slideViewPr>
    <p:cSldViewPr snapToGrid="0" snapToObjects="1" showGuides="1">
      <p:cViewPr varScale="1">
        <p:scale>
          <a:sx n="145" d="100"/>
          <a:sy n="145" d="100"/>
        </p:scale>
        <p:origin x="714" y="108"/>
      </p:cViewPr>
      <p:guideLst>
        <p:guide orient="horz" pos="3031"/>
        <p:guide orient="horz" pos="708"/>
        <p:guide orient="horz" pos="207"/>
        <p:guide pos="287"/>
        <p:guide pos="5474"/>
        <p:guide pos="2880"/>
        <p:guide orient="horz" pos="1604"/>
        <p:guide pos="610"/>
        <p:guide pos="2467"/>
      </p:guideLst>
    </p:cSldViewPr>
  </p:slideViewPr>
  <p:outlineViewPr>
    <p:cViewPr>
      <p:scale>
        <a:sx n="33" d="100"/>
        <a:sy n="33" d="100"/>
      </p:scale>
      <p:origin x="0" y="0"/>
    </p:cViewPr>
  </p:outlineViewPr>
  <p:notesTextViewPr>
    <p:cViewPr>
      <p:scale>
        <a:sx n="3" d="2"/>
        <a:sy n="3" d="2"/>
      </p:scale>
      <p:origin x="0" y="0"/>
    </p:cViewPr>
  </p:notesTextViewPr>
  <p:sorterViewPr>
    <p:cViewPr>
      <p:scale>
        <a:sx n="110" d="100"/>
        <a:sy n="110" d="100"/>
      </p:scale>
      <p:origin x="0" y="-84"/>
    </p:cViewPr>
  </p:sorterViewPr>
  <p:notesViewPr>
    <p:cSldViewPr snapToGrid="0" snapToObjects="1">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374BAF5-3B37-654E-A74F-521371AC9504}" type="datetimeFigureOut">
              <a:rPr lang="en-US" smtClean="0"/>
              <a:t>12/7/2016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A21201-581C-3049-9BA8-DDF27C7A8A0A}" type="slidenum">
              <a:rPr lang="en-US" smtClean="0"/>
              <a:t>‹#›</a:t>
            </a:fld>
            <a:endParaRPr lang="en-US"/>
          </a:p>
        </p:txBody>
      </p:sp>
    </p:spTree>
    <p:extLst>
      <p:ext uri="{BB962C8B-B14F-4D97-AF65-F5344CB8AC3E}">
        <p14:creationId xmlns:p14="http://schemas.microsoft.com/office/powerpoint/2010/main" val="2959954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487051-C2FA-694B-8817-08E3CE5FEDD7}" type="datetimeFigureOut">
              <a:rPr lang="en-US" smtClean="0"/>
              <a:t>12/7/2016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C12B0C-0C07-E641-8F34-10A0521EE122}" type="slidenum">
              <a:rPr lang="en-US" smtClean="0"/>
              <a:t>‹#›</a:t>
            </a:fld>
            <a:endParaRPr lang="en-US"/>
          </a:p>
        </p:txBody>
      </p:sp>
    </p:spTree>
    <p:extLst>
      <p:ext uri="{BB962C8B-B14F-4D97-AF65-F5344CB8AC3E}">
        <p14:creationId xmlns:p14="http://schemas.microsoft.com/office/powerpoint/2010/main" val="27992222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C12B0C-0C07-E641-8F34-10A0521EE122}" type="slidenum">
              <a:rPr lang="en-US" smtClean="0"/>
              <a:t>1</a:t>
            </a:fld>
            <a:endParaRPr lang="en-US"/>
          </a:p>
        </p:txBody>
      </p:sp>
    </p:spTree>
    <p:extLst>
      <p:ext uri="{BB962C8B-B14F-4D97-AF65-F5344CB8AC3E}">
        <p14:creationId xmlns:p14="http://schemas.microsoft.com/office/powerpoint/2010/main" val="1189612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1C12B0C-0C07-E641-8F34-10A0521EE122}" type="slidenum">
              <a:rPr lang="en-US" smtClean="0"/>
              <a:t>11</a:t>
            </a:fld>
            <a:endParaRPr lang="en-US"/>
          </a:p>
        </p:txBody>
      </p:sp>
    </p:spTree>
    <p:extLst>
      <p:ext uri="{BB962C8B-B14F-4D97-AF65-F5344CB8AC3E}">
        <p14:creationId xmlns:p14="http://schemas.microsoft.com/office/powerpoint/2010/main" val="1240993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1C12B0C-0C07-E641-8F34-10A0521EE122}" type="slidenum">
              <a:rPr lang="en-US" smtClean="0"/>
              <a:t>13</a:t>
            </a:fld>
            <a:endParaRPr lang="en-US"/>
          </a:p>
        </p:txBody>
      </p:sp>
    </p:spTree>
    <p:extLst>
      <p:ext uri="{BB962C8B-B14F-4D97-AF65-F5344CB8AC3E}">
        <p14:creationId xmlns:p14="http://schemas.microsoft.com/office/powerpoint/2010/main" val="33751399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chemeClr val="tx1">
            <a:lumMod val="50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0" y="-4956"/>
            <a:ext cx="9144000" cy="5143498"/>
          </a:xfrm>
          <a:prstGeom prst="rect">
            <a:avLst/>
          </a:prstGeom>
          <a:pattFill prst="pct10">
            <a:fgClr>
              <a:schemeClr val="tx1"/>
            </a:fgClr>
            <a:bgClr>
              <a:srgbClr val="222222"/>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SQUAR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9649" y="1"/>
            <a:ext cx="7115951" cy="5143499"/>
          </a:xfrm>
          <a:prstGeom prst="rect">
            <a:avLst/>
          </a:prstGeom>
        </p:spPr>
      </p:pic>
      <p:sp>
        <p:nvSpPr>
          <p:cNvPr id="6" name="Rectangle 5"/>
          <p:cNvSpPr/>
          <p:nvPr userDrawn="1"/>
        </p:nvSpPr>
        <p:spPr>
          <a:xfrm flipV="1">
            <a:off x="3755758" y="819127"/>
            <a:ext cx="1642335" cy="18286"/>
          </a:xfrm>
          <a:prstGeom prst="rect">
            <a:avLst/>
          </a:prstGeom>
          <a:solidFill>
            <a:srgbClr val="E5195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flipV="1">
            <a:off x="3991630" y="625603"/>
            <a:ext cx="1143000" cy="18286"/>
          </a:xfrm>
          <a:prstGeom prst="rect">
            <a:avLst/>
          </a:prstGeom>
          <a:solidFill>
            <a:srgbClr val="E5195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3" name="Text Placeholder 2"/>
          <p:cNvSpPr>
            <a:spLocks noGrp="1"/>
          </p:cNvSpPr>
          <p:nvPr>
            <p:ph type="body" sz="quarter" idx="10" hasCustomPrompt="1"/>
          </p:nvPr>
        </p:nvSpPr>
        <p:spPr>
          <a:xfrm>
            <a:off x="2280184" y="1204555"/>
            <a:ext cx="4561557" cy="917244"/>
          </a:xfrm>
        </p:spPr>
        <p:txBody>
          <a:bodyPr>
            <a:noAutofit/>
          </a:bodyPr>
          <a:lstStyle>
            <a:lvl1pPr marL="0" indent="0" algn="ctr">
              <a:buNone/>
              <a:defRPr sz="5400" baseline="0">
                <a:solidFill>
                  <a:srgbClr val="FFFFFF"/>
                </a:solidFill>
                <a:latin typeface="Garamond"/>
                <a:cs typeface="Garamond"/>
              </a:defRPr>
            </a:lvl1pPr>
          </a:lstStyle>
          <a:p>
            <a:pPr lvl="0"/>
            <a:r>
              <a:rPr lang="en-US" dirty="0"/>
              <a:t>Add Your</a:t>
            </a:r>
          </a:p>
        </p:txBody>
      </p:sp>
      <p:sp>
        <p:nvSpPr>
          <p:cNvPr id="29" name="Text Placeholder 28"/>
          <p:cNvSpPr>
            <a:spLocks noGrp="1"/>
          </p:cNvSpPr>
          <p:nvPr>
            <p:ph type="body" sz="quarter" idx="11" hasCustomPrompt="1"/>
          </p:nvPr>
        </p:nvSpPr>
        <p:spPr>
          <a:xfrm>
            <a:off x="1997333" y="2277095"/>
            <a:ext cx="5129213" cy="1902359"/>
          </a:xfrm>
        </p:spPr>
        <p:txBody>
          <a:bodyPr>
            <a:noAutofit/>
          </a:bodyPr>
          <a:lstStyle>
            <a:lvl1pPr marL="0" indent="0" algn="ctr">
              <a:buNone/>
              <a:defRPr sz="5400" baseline="0">
                <a:solidFill>
                  <a:srgbClr val="FFFFFF"/>
                </a:solidFill>
                <a:latin typeface="+mn-lt"/>
              </a:defRPr>
            </a:lvl1pPr>
          </a:lstStyle>
          <a:p>
            <a:pPr lvl="0"/>
            <a:r>
              <a:rPr lang="en-US" dirty="0"/>
              <a:t>CAPTIVATING TITLE HERE</a:t>
            </a:r>
          </a:p>
        </p:txBody>
      </p:sp>
      <p:sp>
        <p:nvSpPr>
          <p:cNvPr id="30" name="Rectangle 29"/>
          <p:cNvSpPr/>
          <p:nvPr userDrawn="1"/>
        </p:nvSpPr>
        <p:spPr>
          <a:xfrm flipV="1">
            <a:off x="4002907" y="4506093"/>
            <a:ext cx="1143000" cy="18286"/>
          </a:xfrm>
          <a:prstGeom prst="rect">
            <a:avLst/>
          </a:prstGeom>
          <a:solidFill>
            <a:srgbClr val="E5195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31" name="Rectangle 30"/>
          <p:cNvSpPr/>
          <p:nvPr userDrawn="1"/>
        </p:nvSpPr>
        <p:spPr>
          <a:xfrm flipV="1">
            <a:off x="3750191" y="4346576"/>
            <a:ext cx="1642335" cy="18286"/>
          </a:xfrm>
          <a:prstGeom prst="rect">
            <a:avLst/>
          </a:prstGeom>
          <a:solidFill>
            <a:srgbClr val="E5195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2" name="Picture 31" descr="Pattern cop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400332" cy="5143500"/>
          </a:xfrm>
          <a:prstGeom prst="rect">
            <a:avLst/>
          </a:prstGeom>
        </p:spPr>
      </p:pic>
      <p:pic>
        <p:nvPicPr>
          <p:cNvPr id="33" name="Picture 32" descr="Pattern cop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8743668" y="20796"/>
            <a:ext cx="400332" cy="5143500"/>
          </a:xfrm>
          <a:prstGeom prst="rect">
            <a:avLst/>
          </a:prstGeom>
        </p:spPr>
      </p:pic>
    </p:spTree>
    <p:extLst>
      <p:ext uri="{BB962C8B-B14F-4D97-AF65-F5344CB8AC3E}">
        <p14:creationId xmlns:p14="http://schemas.microsoft.com/office/powerpoint/2010/main" val="1881530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
    <p:bg>
      <p:bgPr>
        <a:solidFill>
          <a:srgbClr val="FF0259"/>
        </a:solidFill>
        <a:effectLst/>
      </p:bgPr>
    </p:bg>
    <p:spTree>
      <p:nvGrpSpPr>
        <p:cNvPr id="1" name=""/>
        <p:cNvGrpSpPr/>
        <p:nvPr/>
      </p:nvGrpSpPr>
      <p:grpSpPr>
        <a:xfrm>
          <a:off x="0" y="0"/>
          <a:ext cx="0" cy="0"/>
          <a:chOff x="0" y="0"/>
          <a:chExt cx="0" cy="0"/>
        </a:xfrm>
      </p:grpSpPr>
      <p:pic>
        <p:nvPicPr>
          <p:cNvPr id="9" name="Picture 8" descr="Patter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4323610" y="319915"/>
            <a:ext cx="490712" cy="6304690"/>
          </a:xfrm>
          <a:prstGeom prst="rect">
            <a:avLst/>
          </a:prstGeom>
        </p:spPr>
      </p:pic>
      <p:pic>
        <p:nvPicPr>
          <p:cNvPr id="10" name="Picture 9" descr="Patter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4314380" y="-1779054"/>
            <a:ext cx="490712" cy="6304690"/>
          </a:xfrm>
          <a:prstGeom prst="rect">
            <a:avLst/>
          </a:prstGeom>
        </p:spPr>
      </p:pic>
      <p:sp>
        <p:nvSpPr>
          <p:cNvPr id="3" name="Text Placeholder 2"/>
          <p:cNvSpPr>
            <a:spLocks noGrp="1"/>
          </p:cNvSpPr>
          <p:nvPr>
            <p:ph type="body" sz="quarter" idx="10" hasCustomPrompt="1"/>
          </p:nvPr>
        </p:nvSpPr>
        <p:spPr>
          <a:xfrm>
            <a:off x="935038" y="1619250"/>
            <a:ext cx="7446962" cy="1608138"/>
          </a:xfrm>
        </p:spPr>
        <p:txBody>
          <a:bodyPr>
            <a:normAutofit/>
          </a:bodyPr>
          <a:lstStyle>
            <a:lvl1pPr marL="0" indent="0" algn="ctr">
              <a:buNone/>
              <a:defRPr sz="9600" baseline="0">
                <a:solidFill>
                  <a:schemeClr val="bg1"/>
                </a:solidFill>
                <a:latin typeface="Franklin Gothic Medium"/>
                <a:cs typeface="Franklin Gothic Medium"/>
              </a:defRPr>
            </a:lvl1pPr>
          </a:lstStyle>
          <a:p>
            <a:pPr lvl="0"/>
            <a:r>
              <a:rPr lang="en-US" dirty="0"/>
              <a:t>THANK YOU!</a:t>
            </a:r>
          </a:p>
        </p:txBody>
      </p:sp>
    </p:spTree>
    <p:extLst>
      <p:ext uri="{BB962C8B-B14F-4D97-AF65-F5344CB8AC3E}">
        <p14:creationId xmlns:p14="http://schemas.microsoft.com/office/powerpoint/2010/main" val="3431693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290" y="381291"/>
            <a:ext cx="8382000" cy="703984"/>
          </a:xfrm>
        </p:spPr>
        <p:txBody>
          <a:bodyPr/>
          <a:lstStyle>
            <a:lvl1pPr marL="0" indent="0">
              <a:buNone/>
              <a:defRPr>
                <a:latin typeface="Franklin Gothic Medium"/>
                <a:cs typeface="Franklin Gothic Medium"/>
              </a:defRPr>
            </a:lvl1pPr>
          </a:lstStyle>
          <a:p>
            <a:pPr lvl="0"/>
            <a:endParaRPr lang="en-US" dirty="0"/>
          </a:p>
        </p:txBody>
      </p:sp>
    </p:spTree>
    <p:extLst>
      <p:ext uri="{BB962C8B-B14F-4D97-AF65-F5344CB8AC3E}">
        <p14:creationId xmlns:p14="http://schemas.microsoft.com/office/powerpoint/2010/main" val="709438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duction">
    <p:bg>
      <p:bgPr>
        <a:solidFill>
          <a:schemeClr val="tx1">
            <a:lumMod val="50000"/>
          </a:schemeClr>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5" hasCustomPrompt="1"/>
          </p:nvPr>
        </p:nvSpPr>
        <p:spPr>
          <a:xfrm>
            <a:off x="303" y="-14288"/>
            <a:ext cx="4419600" cy="5157788"/>
          </a:xfrm>
        </p:spPr>
        <p:txBody>
          <a:bodyPr/>
          <a:lstStyle>
            <a:lvl1pPr marL="0" marR="0" indent="0" algn="l" defTabSz="457200" rtl="0" eaLnBrk="1" fontAlgn="auto" latinLnBrk="0" hangingPunct="1">
              <a:lnSpc>
                <a:spcPct val="100000"/>
              </a:lnSpc>
              <a:spcBef>
                <a:spcPct val="20000"/>
              </a:spcBef>
              <a:spcAft>
                <a:spcPts val="0"/>
              </a:spcAft>
              <a:buClr>
                <a:srgbClr val="E5425D"/>
              </a:buClr>
              <a:buSzTx/>
              <a:buFont typeface="Arial"/>
              <a:buNone/>
              <a:tabLst/>
              <a:defRPr sz="2400">
                <a:solidFill>
                  <a:srgbClr val="FFFFFF"/>
                </a:solidFill>
                <a:latin typeface="Garamond"/>
                <a:cs typeface="Garamond"/>
              </a:defRPr>
            </a:lvl1pPr>
          </a:lstStyle>
          <a:p>
            <a:r>
              <a:rPr lang="en-US" dirty="0"/>
              <a:t>Click the photo icon below to add your own image. </a:t>
            </a:r>
          </a:p>
          <a:p>
            <a:endParaRPr lang="en-US" dirty="0"/>
          </a:p>
        </p:txBody>
      </p:sp>
      <p:sp>
        <p:nvSpPr>
          <p:cNvPr id="11" name="Text Placeholder 10"/>
          <p:cNvSpPr>
            <a:spLocks noGrp="1"/>
          </p:cNvSpPr>
          <p:nvPr>
            <p:ph type="body" sz="quarter" idx="16" hasCustomPrompt="1"/>
          </p:nvPr>
        </p:nvSpPr>
        <p:spPr>
          <a:xfrm>
            <a:off x="5069813" y="738911"/>
            <a:ext cx="3565525" cy="646545"/>
          </a:xfrm>
        </p:spPr>
        <p:txBody>
          <a:bodyPr>
            <a:noAutofit/>
          </a:bodyPr>
          <a:lstStyle>
            <a:lvl1pPr marL="0" indent="0">
              <a:buNone/>
              <a:defRPr sz="3600" b="0">
                <a:solidFill>
                  <a:srgbClr val="F36019"/>
                </a:solidFill>
                <a:latin typeface="Franklin Gothic Medium"/>
                <a:cs typeface="Franklin Gothic Medium"/>
              </a:defRPr>
            </a:lvl1pPr>
          </a:lstStyle>
          <a:p>
            <a:pPr lvl="0"/>
            <a:r>
              <a:rPr lang="en-US" dirty="0"/>
              <a:t>HELLO!</a:t>
            </a:r>
          </a:p>
        </p:txBody>
      </p:sp>
      <p:sp>
        <p:nvSpPr>
          <p:cNvPr id="12" name="Text Placeholder 2"/>
          <p:cNvSpPr>
            <a:spLocks noGrp="1"/>
          </p:cNvSpPr>
          <p:nvPr>
            <p:ph type="body" sz="quarter" idx="13" hasCustomPrompt="1"/>
          </p:nvPr>
        </p:nvSpPr>
        <p:spPr>
          <a:xfrm>
            <a:off x="5081358" y="1766166"/>
            <a:ext cx="3553980" cy="1374198"/>
          </a:xfrm>
        </p:spPr>
        <p:txBody>
          <a:bodyPr>
            <a:normAutofit/>
          </a:bodyPr>
          <a:lstStyle>
            <a:lvl1pPr marL="0" indent="0">
              <a:buNone/>
              <a:defRPr sz="2400" baseline="0">
                <a:solidFill>
                  <a:srgbClr val="FFFFFF"/>
                </a:solidFill>
                <a:latin typeface="Franklin Gothic Medium"/>
                <a:cs typeface="Franklin Gothic Medium"/>
              </a:defRPr>
            </a:lvl1pPr>
          </a:lstStyle>
          <a:p>
            <a:pPr lvl="0"/>
            <a:r>
              <a:rPr lang="en-US" dirty="0"/>
              <a:t>Name                              Company                     Twitter Handle</a:t>
            </a:r>
          </a:p>
          <a:p>
            <a:pPr lvl="0"/>
            <a:endParaRPr lang="en-US" dirty="0"/>
          </a:p>
        </p:txBody>
      </p:sp>
      <p:sp>
        <p:nvSpPr>
          <p:cNvPr id="20" name="Text Placeholder 19"/>
          <p:cNvSpPr>
            <a:spLocks noGrp="1"/>
          </p:cNvSpPr>
          <p:nvPr>
            <p:ph type="body" sz="quarter" idx="18" hasCustomPrompt="1"/>
          </p:nvPr>
        </p:nvSpPr>
        <p:spPr>
          <a:xfrm>
            <a:off x="5069812" y="3483984"/>
            <a:ext cx="3565525" cy="1220788"/>
          </a:xfrm>
        </p:spPr>
        <p:txBody>
          <a:bodyPr>
            <a:normAutofit/>
          </a:bodyPr>
          <a:lstStyle>
            <a:lvl1pPr marL="0" indent="0">
              <a:buNone/>
              <a:defRPr sz="2200" baseline="0">
                <a:solidFill>
                  <a:schemeClr val="bg1"/>
                </a:solidFill>
                <a:latin typeface="Franklin Gothic Medium"/>
                <a:cs typeface="Franklin Gothic Medium"/>
              </a:defRPr>
            </a:lvl1pPr>
          </a:lstStyle>
          <a:p>
            <a:pPr lvl="0"/>
            <a:r>
              <a:rPr lang="en-US" dirty="0"/>
              <a:t>Add a little bit more about yourself here.</a:t>
            </a:r>
          </a:p>
        </p:txBody>
      </p:sp>
    </p:spTree>
    <p:extLst>
      <p:ext uri="{BB962C8B-B14F-4D97-AF65-F5344CB8AC3E}">
        <p14:creationId xmlns:p14="http://schemas.microsoft.com/office/powerpoint/2010/main" val="685208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Rectangle 4"/>
          <p:cNvSpPr/>
          <p:nvPr userDrawn="1"/>
        </p:nvSpPr>
        <p:spPr>
          <a:xfrm>
            <a:off x="1" y="0"/>
            <a:ext cx="2706857" cy="5143499"/>
          </a:xfrm>
          <a:prstGeom prst="rect">
            <a:avLst/>
          </a:prstGeom>
          <a:pattFill prst="pct10">
            <a:fgClr>
              <a:srgbClr val="C8425D"/>
            </a:fgClr>
            <a:bgClr>
              <a:schemeClr val="bg1">
                <a:lumMod val="95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6" hasCustomPrompt="1"/>
          </p:nvPr>
        </p:nvSpPr>
        <p:spPr>
          <a:xfrm>
            <a:off x="3079750" y="415345"/>
            <a:ext cx="5645150" cy="646837"/>
          </a:xfrm>
        </p:spPr>
        <p:txBody>
          <a:bodyPr/>
          <a:lstStyle>
            <a:lvl1pPr marL="0" indent="0">
              <a:buNone/>
              <a:defRPr baseline="0">
                <a:solidFill>
                  <a:schemeClr val="tx1"/>
                </a:solidFill>
                <a:latin typeface="Franklin Gothic Medium"/>
                <a:cs typeface="Franklin Gothic Medium"/>
              </a:defRPr>
            </a:lvl1pPr>
          </a:lstStyle>
          <a:p>
            <a:pPr lvl="0"/>
            <a:r>
              <a:rPr lang="en-US" dirty="0"/>
              <a:t>Add Your Agenda Here</a:t>
            </a:r>
          </a:p>
        </p:txBody>
      </p:sp>
      <p:sp>
        <p:nvSpPr>
          <p:cNvPr id="9" name="Text Placeholder 8"/>
          <p:cNvSpPr>
            <a:spLocks noGrp="1"/>
          </p:cNvSpPr>
          <p:nvPr>
            <p:ph type="body" sz="quarter" idx="17"/>
          </p:nvPr>
        </p:nvSpPr>
        <p:spPr>
          <a:xfrm>
            <a:off x="3079750" y="1289050"/>
            <a:ext cx="5645150" cy="3308350"/>
          </a:xfrm>
        </p:spPr>
        <p:txBody>
          <a:bodyPr>
            <a:normAutofit/>
          </a:bodyPr>
          <a:lstStyle>
            <a:lvl1pPr marL="514350" indent="-514350">
              <a:buFont typeface="+mj-lt"/>
              <a:buAutoNum type="arabicPeriod"/>
              <a:defRPr sz="2800">
                <a:solidFill>
                  <a:srgbClr val="414141"/>
                </a:solidFill>
                <a:latin typeface="Franklin Gothic Medium"/>
                <a:cs typeface="Franklin Gothic Medium"/>
              </a:defRPr>
            </a:lvl1pPr>
          </a:lstStyle>
          <a:p>
            <a:pPr lvl="0"/>
            <a:endParaRPr lang="en-US" dirty="0"/>
          </a:p>
        </p:txBody>
      </p:sp>
    </p:spTree>
    <p:extLst>
      <p:ext uri="{BB962C8B-B14F-4D97-AF65-F5344CB8AC3E}">
        <p14:creationId xmlns:p14="http://schemas.microsoft.com/office/powerpoint/2010/main" val="3139565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rk Section Header">
    <p:bg>
      <p:bgPr>
        <a:solidFill>
          <a:schemeClr val="tx1">
            <a:lumMod val="50000"/>
          </a:schemeClr>
        </a:solidFill>
        <a:effectLst/>
      </p:bgPr>
    </p:bg>
    <p:spTree>
      <p:nvGrpSpPr>
        <p:cNvPr id="1" name=""/>
        <p:cNvGrpSpPr/>
        <p:nvPr/>
      </p:nvGrpSpPr>
      <p:grpSpPr>
        <a:xfrm>
          <a:off x="0" y="0"/>
          <a:ext cx="0" cy="0"/>
          <a:chOff x="0" y="0"/>
          <a:chExt cx="0" cy="0"/>
        </a:xfrm>
      </p:grpSpPr>
      <p:sp>
        <p:nvSpPr>
          <p:cNvPr id="9" name="Rectangle 8"/>
          <p:cNvSpPr/>
          <p:nvPr userDrawn="1"/>
        </p:nvSpPr>
        <p:spPr>
          <a:xfrm rot="5400000">
            <a:off x="1987213" y="-1987210"/>
            <a:ext cx="5161120" cy="9135540"/>
          </a:xfrm>
          <a:prstGeom prst="rect">
            <a:avLst/>
          </a:prstGeom>
          <a:pattFill prst="pct10">
            <a:fgClr>
              <a:schemeClr val="tx1"/>
            </a:fgClr>
            <a:bgClr>
              <a:srgbClr val="222222"/>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7" hasCustomPrompt="1"/>
          </p:nvPr>
        </p:nvSpPr>
        <p:spPr>
          <a:xfrm>
            <a:off x="1465234" y="1678561"/>
            <a:ext cx="7685088" cy="1659660"/>
          </a:xfrm>
          <a:solidFill>
            <a:srgbClr val="202020"/>
          </a:solidFill>
        </p:spPr>
        <p:txBody>
          <a:bodyPr anchor="ctr">
            <a:normAutofit/>
          </a:bodyPr>
          <a:lstStyle>
            <a:lvl1pPr marL="0" indent="0" algn="l">
              <a:buNone/>
              <a:defRPr sz="4000" baseline="0">
                <a:solidFill>
                  <a:schemeClr val="bg1"/>
                </a:solidFill>
                <a:latin typeface="Franklin Gothic Medium"/>
                <a:cs typeface="Franklin Gothic Medium"/>
              </a:defRPr>
            </a:lvl1pPr>
          </a:lstStyle>
          <a:p>
            <a:pPr lvl="0"/>
            <a:r>
              <a:rPr lang="en-US" dirty="0"/>
              <a:t>First Section Header Here</a:t>
            </a:r>
          </a:p>
        </p:txBody>
      </p:sp>
      <p:sp>
        <p:nvSpPr>
          <p:cNvPr id="12" name="Text Placeholder 11"/>
          <p:cNvSpPr>
            <a:spLocks noGrp="1"/>
          </p:cNvSpPr>
          <p:nvPr>
            <p:ph type="body" sz="quarter" idx="18" hasCustomPrompt="1"/>
          </p:nvPr>
        </p:nvSpPr>
        <p:spPr>
          <a:xfrm>
            <a:off x="3" y="1678561"/>
            <a:ext cx="1465231" cy="1659660"/>
          </a:xfrm>
          <a:solidFill>
            <a:schemeClr val="tx1">
              <a:lumMod val="50000"/>
            </a:schemeClr>
          </a:solidFill>
        </p:spPr>
        <p:txBody>
          <a:bodyPr>
            <a:normAutofit/>
          </a:bodyPr>
          <a:lstStyle>
            <a:lvl1pPr marL="0" indent="0" algn="ctr">
              <a:buNone/>
              <a:defRPr sz="9600">
                <a:solidFill>
                  <a:srgbClr val="3D8CA0"/>
                </a:solidFill>
                <a:latin typeface="Franklin Gothic Medium"/>
                <a:cs typeface="Franklin Gothic Medium"/>
              </a:defRPr>
            </a:lvl1pPr>
          </a:lstStyle>
          <a:p>
            <a:pPr lvl="0"/>
            <a:r>
              <a:rPr lang="en-US" dirty="0"/>
              <a:t>1</a:t>
            </a:r>
          </a:p>
        </p:txBody>
      </p:sp>
    </p:spTree>
    <p:extLst>
      <p:ext uri="{BB962C8B-B14F-4D97-AF65-F5344CB8AC3E}">
        <p14:creationId xmlns:p14="http://schemas.microsoft.com/office/powerpoint/2010/main" val="2764977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pattFill prst="pct10">
            <a:fgClr>
              <a:schemeClr val="bg1"/>
            </a:fgClr>
            <a:bgClr>
              <a:schemeClr val="bg1">
                <a:lumMod val="95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Franklin Gothic Medium (Body)"/>
              <a:cs typeface="Franklin Gothic Medium (Body)"/>
            </a:endParaRPr>
          </a:p>
        </p:txBody>
      </p:sp>
      <p:sp>
        <p:nvSpPr>
          <p:cNvPr id="5" name="Right Triangle 4"/>
          <p:cNvSpPr/>
          <p:nvPr userDrawn="1"/>
        </p:nvSpPr>
        <p:spPr>
          <a:xfrm rot="5400000">
            <a:off x="146242" y="153939"/>
            <a:ext cx="1116061" cy="1116061"/>
          </a:xfrm>
          <a:prstGeom prst="rtTriangle">
            <a:avLst/>
          </a:prstGeom>
          <a:solidFill>
            <a:srgbClr val="FF025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80F5B"/>
              </a:solidFill>
            </a:endParaRPr>
          </a:p>
        </p:txBody>
      </p:sp>
      <p:sp>
        <p:nvSpPr>
          <p:cNvPr id="6" name="Right Triangle 5"/>
          <p:cNvSpPr/>
          <p:nvPr userDrawn="1"/>
        </p:nvSpPr>
        <p:spPr>
          <a:xfrm rot="16200000">
            <a:off x="7850908" y="3865802"/>
            <a:ext cx="1116061" cy="1116061"/>
          </a:xfrm>
          <a:prstGeom prst="rtTriangle">
            <a:avLst/>
          </a:prstGeom>
          <a:solidFill>
            <a:srgbClr val="FF025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80F5B"/>
              </a:solidFill>
            </a:endParaRPr>
          </a:p>
        </p:txBody>
      </p:sp>
      <p:sp>
        <p:nvSpPr>
          <p:cNvPr id="8" name="Text Placeholder 7"/>
          <p:cNvSpPr>
            <a:spLocks noGrp="1"/>
          </p:cNvSpPr>
          <p:nvPr>
            <p:ph type="body" sz="quarter" idx="10" hasCustomPrompt="1"/>
          </p:nvPr>
        </p:nvSpPr>
        <p:spPr>
          <a:xfrm>
            <a:off x="1466850" y="1951038"/>
            <a:ext cx="6383338" cy="1131887"/>
          </a:xfrm>
        </p:spPr>
        <p:txBody>
          <a:bodyPr>
            <a:normAutofit/>
          </a:bodyPr>
          <a:lstStyle>
            <a:lvl1pPr marL="0" indent="0" algn="ctr">
              <a:buNone/>
              <a:defRPr sz="3600" baseline="0">
                <a:solidFill>
                  <a:schemeClr val="tx1"/>
                </a:solidFill>
                <a:latin typeface="Franklin Gothic Medium"/>
                <a:cs typeface="Franklin Gothic Medium"/>
              </a:defRPr>
            </a:lvl1pPr>
          </a:lstStyle>
          <a:p>
            <a:pPr lvl="0"/>
            <a:r>
              <a:rPr lang="en-US" dirty="0"/>
              <a:t>Add Text, an Image, or Both</a:t>
            </a:r>
          </a:p>
        </p:txBody>
      </p:sp>
    </p:spTree>
    <p:extLst>
      <p:ext uri="{BB962C8B-B14F-4D97-AF65-F5344CB8AC3E}">
        <p14:creationId xmlns:p14="http://schemas.microsoft.com/office/powerpoint/2010/main" val="709582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s Background">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3175" y="0"/>
            <a:ext cx="9140825" cy="5143500"/>
          </a:xfrm>
        </p:spPr>
        <p:txBody>
          <a:bodyPr anchor="b"/>
          <a:lstStyle>
            <a:lvl1pPr marL="0" marR="0" indent="0" algn="l" defTabSz="457200" rtl="0" eaLnBrk="1" fontAlgn="auto" latinLnBrk="0" hangingPunct="1">
              <a:lnSpc>
                <a:spcPct val="90000"/>
              </a:lnSpc>
              <a:spcBef>
                <a:spcPct val="20000"/>
              </a:spcBef>
              <a:spcAft>
                <a:spcPts val="0"/>
              </a:spcAft>
              <a:buClr>
                <a:srgbClr val="E5425D"/>
              </a:buClr>
              <a:buSzTx/>
              <a:buFont typeface="Arial"/>
              <a:buNone/>
              <a:tabLst/>
              <a:defRPr sz="3200">
                <a:latin typeface="Garamond"/>
                <a:cs typeface="Garamond"/>
              </a:defRPr>
            </a:lvl1pPr>
          </a:lstStyle>
          <a:p>
            <a:r>
              <a:rPr lang="en-US" dirty="0"/>
              <a:t>Click the icon to add an image as your background. Make sure to use a high-quality photo. </a:t>
            </a:r>
          </a:p>
          <a:p>
            <a:endParaRPr lang="en-US" dirty="0"/>
          </a:p>
        </p:txBody>
      </p:sp>
      <p:sp>
        <p:nvSpPr>
          <p:cNvPr id="11" name="Text Placeholder 10"/>
          <p:cNvSpPr>
            <a:spLocks noGrp="1"/>
          </p:cNvSpPr>
          <p:nvPr>
            <p:ph type="body" sz="quarter" idx="11"/>
          </p:nvPr>
        </p:nvSpPr>
        <p:spPr>
          <a:xfrm>
            <a:off x="3617" y="431861"/>
            <a:ext cx="5510984" cy="1185863"/>
          </a:xfrm>
          <a:solidFill>
            <a:srgbClr val="3D8CA0">
              <a:alpha val="70000"/>
            </a:srgbClr>
          </a:solidFill>
          <a:ln>
            <a:noFill/>
          </a:ln>
        </p:spPr>
        <p:txBody>
          <a:bodyPr/>
          <a:lstStyle>
            <a:lvl1pPr marL="0" indent="0">
              <a:buNone/>
              <a:defRPr>
                <a:solidFill>
                  <a:schemeClr val="tx1"/>
                </a:solidFill>
                <a:latin typeface="Franklin Gothic Medium"/>
                <a:cs typeface="Franklin Gothic Medium"/>
              </a:defRPr>
            </a:lvl1pPr>
          </a:lstStyle>
          <a:p>
            <a:pPr lvl="0"/>
            <a:endParaRPr lang="en-US" dirty="0"/>
          </a:p>
        </p:txBody>
      </p:sp>
    </p:spTree>
    <p:extLst>
      <p:ext uri="{BB962C8B-B14F-4D97-AF65-F5344CB8AC3E}">
        <p14:creationId xmlns:p14="http://schemas.microsoft.com/office/powerpoint/2010/main" val="2237053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Light">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1" y="0"/>
            <a:ext cx="2706857" cy="5143499"/>
          </a:xfrm>
          <a:prstGeom prst="rect">
            <a:avLst/>
          </a:prstGeom>
          <a:pattFill prst="pct10">
            <a:fgClr>
              <a:srgbClr val="C8425D"/>
            </a:fgClr>
            <a:bgClr>
              <a:schemeClr val="bg1">
                <a:lumMod val="95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3"/>
          <p:cNvSpPr>
            <a:spLocks noGrp="1"/>
          </p:cNvSpPr>
          <p:nvPr>
            <p:ph type="body" sz="quarter" idx="17" hasCustomPrompt="1"/>
          </p:nvPr>
        </p:nvSpPr>
        <p:spPr>
          <a:xfrm>
            <a:off x="1465234" y="1678561"/>
            <a:ext cx="7685088" cy="1659660"/>
          </a:xfrm>
          <a:solidFill>
            <a:schemeClr val="bg1">
              <a:lumMod val="95000"/>
            </a:schemeClr>
          </a:solidFill>
        </p:spPr>
        <p:txBody>
          <a:bodyPr anchor="ctr">
            <a:normAutofit/>
          </a:bodyPr>
          <a:lstStyle>
            <a:lvl1pPr marL="0" indent="0" algn="l">
              <a:buNone/>
              <a:defRPr sz="4000" baseline="0">
                <a:solidFill>
                  <a:schemeClr val="tx1"/>
                </a:solidFill>
                <a:latin typeface="Franklin Gothic Medium"/>
                <a:cs typeface="Franklin Gothic Medium"/>
              </a:defRPr>
            </a:lvl1pPr>
          </a:lstStyle>
          <a:p>
            <a:pPr lvl="0"/>
            <a:r>
              <a:rPr lang="en-US" dirty="0"/>
              <a:t>Second Section Header Here</a:t>
            </a:r>
          </a:p>
        </p:txBody>
      </p:sp>
      <p:sp>
        <p:nvSpPr>
          <p:cNvPr id="4" name="Text Placeholder 3"/>
          <p:cNvSpPr>
            <a:spLocks noGrp="1"/>
          </p:cNvSpPr>
          <p:nvPr>
            <p:ph type="body" sz="quarter" idx="19" hasCustomPrompt="1"/>
          </p:nvPr>
        </p:nvSpPr>
        <p:spPr>
          <a:xfrm>
            <a:off x="0" y="1677988"/>
            <a:ext cx="1465233" cy="1660525"/>
          </a:xfrm>
          <a:solidFill>
            <a:srgbClr val="F2F2F2"/>
          </a:solidFill>
        </p:spPr>
        <p:txBody>
          <a:bodyPr>
            <a:normAutofit/>
          </a:bodyPr>
          <a:lstStyle>
            <a:lvl1pPr marL="0" indent="0" algn="ctr">
              <a:buNone/>
              <a:defRPr sz="9600">
                <a:solidFill>
                  <a:srgbClr val="FF0259"/>
                </a:solidFill>
                <a:latin typeface="Franklin Gothic Medium"/>
                <a:cs typeface="Franklin Gothic Medium"/>
              </a:defRPr>
            </a:lvl1pPr>
          </a:lstStyle>
          <a:p>
            <a:pPr lvl="0"/>
            <a:r>
              <a:rPr lang="en-US" dirty="0"/>
              <a:t>2</a:t>
            </a:r>
          </a:p>
        </p:txBody>
      </p:sp>
    </p:spTree>
    <p:extLst>
      <p:ext uri="{BB962C8B-B14F-4D97-AF65-F5344CB8AC3E}">
        <p14:creationId xmlns:p14="http://schemas.microsoft.com/office/powerpoint/2010/main" val="565685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ta Point">
    <p:bg>
      <p:bgPr>
        <a:solidFill>
          <a:srgbClr val="212121"/>
        </a:solidFill>
        <a:effectLst/>
      </p:bgPr>
    </p:bg>
    <p:spTree>
      <p:nvGrpSpPr>
        <p:cNvPr id="1" name=""/>
        <p:cNvGrpSpPr/>
        <p:nvPr/>
      </p:nvGrpSpPr>
      <p:grpSpPr>
        <a:xfrm>
          <a:off x="0" y="0"/>
          <a:ext cx="0" cy="0"/>
          <a:chOff x="0" y="0"/>
          <a:chExt cx="0" cy="0"/>
        </a:xfrm>
      </p:grpSpPr>
      <p:sp>
        <p:nvSpPr>
          <p:cNvPr id="4" name="Manual Input 3"/>
          <p:cNvSpPr/>
          <p:nvPr userDrawn="1"/>
        </p:nvSpPr>
        <p:spPr>
          <a:xfrm>
            <a:off x="640688" y="3737415"/>
            <a:ext cx="1868714" cy="934357"/>
          </a:xfrm>
          <a:prstGeom prst="flowChartManualInput">
            <a:avLst/>
          </a:prstGeom>
          <a:pattFill prst="pct80">
            <a:fgClr>
              <a:srgbClr val="F80F5B"/>
            </a:fgClr>
            <a:bgClr>
              <a:srgbClr val="FEADB5"/>
            </a:bgClr>
          </a:pattFill>
          <a:ln w="38100" cmpd="sng">
            <a:solidFill>
              <a:srgbClr val="FEADB5">
                <a:alpha val="22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Manual Input 4"/>
          <p:cNvSpPr/>
          <p:nvPr userDrawn="1"/>
        </p:nvSpPr>
        <p:spPr>
          <a:xfrm>
            <a:off x="2618268" y="2966353"/>
            <a:ext cx="1868714" cy="1705420"/>
          </a:xfrm>
          <a:prstGeom prst="flowChartManualInput">
            <a:avLst/>
          </a:prstGeom>
          <a:pattFill prst="pct80">
            <a:fgClr>
              <a:srgbClr val="F80F5B"/>
            </a:fgClr>
            <a:bgClr>
              <a:srgbClr val="FEADB5"/>
            </a:bgClr>
          </a:pattFill>
          <a:ln w="38100" cmpd="sng">
            <a:solidFill>
              <a:srgbClr val="FEADB5">
                <a:alpha val="22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Manual Input 5"/>
          <p:cNvSpPr/>
          <p:nvPr userDrawn="1"/>
        </p:nvSpPr>
        <p:spPr>
          <a:xfrm>
            <a:off x="4586769" y="1961952"/>
            <a:ext cx="1868714" cy="2709821"/>
          </a:xfrm>
          <a:prstGeom prst="flowChartManualInput">
            <a:avLst/>
          </a:prstGeom>
          <a:pattFill prst="pct80">
            <a:fgClr>
              <a:srgbClr val="F80F5B"/>
            </a:fgClr>
            <a:bgClr>
              <a:srgbClr val="FEADB5"/>
            </a:bgClr>
          </a:pattFill>
          <a:ln w="38100" cmpd="sng">
            <a:solidFill>
              <a:srgbClr val="FEADB5">
                <a:alpha val="22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Manual Input 6"/>
          <p:cNvSpPr/>
          <p:nvPr userDrawn="1"/>
        </p:nvSpPr>
        <p:spPr>
          <a:xfrm>
            <a:off x="6555275" y="653138"/>
            <a:ext cx="1868714" cy="4018635"/>
          </a:xfrm>
          <a:prstGeom prst="flowChartManualInput">
            <a:avLst/>
          </a:prstGeom>
          <a:pattFill prst="pct80">
            <a:fgClr>
              <a:srgbClr val="F80F5B"/>
            </a:fgClr>
            <a:bgClr>
              <a:srgbClr val="FEADB5"/>
            </a:bgClr>
          </a:pattFill>
          <a:ln w="38100" cmpd="sng">
            <a:solidFill>
              <a:srgbClr val="FEADB5">
                <a:alpha val="22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0" hasCustomPrompt="1"/>
          </p:nvPr>
        </p:nvSpPr>
        <p:spPr>
          <a:xfrm>
            <a:off x="640688" y="423022"/>
            <a:ext cx="3308291" cy="733521"/>
          </a:xfrm>
        </p:spPr>
        <p:txBody>
          <a:bodyPr>
            <a:normAutofit/>
          </a:bodyPr>
          <a:lstStyle>
            <a:lvl1pPr marL="0" indent="0">
              <a:buNone/>
              <a:defRPr sz="4000" baseline="0">
                <a:solidFill>
                  <a:srgbClr val="3D8CA0"/>
                </a:solidFill>
                <a:latin typeface="Franklin Gothic Medium"/>
                <a:cs typeface="Franklin Gothic Medium"/>
              </a:defRPr>
            </a:lvl1pPr>
          </a:lstStyle>
          <a:p>
            <a:pPr lvl="0"/>
            <a:r>
              <a:rPr lang="en-US" dirty="0"/>
              <a:t>DATA POINT</a:t>
            </a:r>
          </a:p>
        </p:txBody>
      </p:sp>
      <p:sp>
        <p:nvSpPr>
          <p:cNvPr id="12" name="Text Placeholder 11"/>
          <p:cNvSpPr>
            <a:spLocks noGrp="1"/>
          </p:cNvSpPr>
          <p:nvPr>
            <p:ph type="body" sz="quarter" idx="11" hasCustomPrompt="1"/>
          </p:nvPr>
        </p:nvSpPr>
        <p:spPr>
          <a:xfrm>
            <a:off x="632691" y="1167882"/>
            <a:ext cx="3316288" cy="556202"/>
          </a:xfrm>
        </p:spPr>
        <p:txBody>
          <a:bodyPr>
            <a:noAutofit/>
          </a:bodyPr>
          <a:lstStyle>
            <a:lvl1pPr marL="0" indent="0">
              <a:buNone/>
              <a:defRPr sz="2400" baseline="0">
                <a:solidFill>
                  <a:schemeClr val="bg1"/>
                </a:solidFill>
                <a:latin typeface="Franklin Gothic Medium"/>
                <a:cs typeface="Franklin Gothic Medium"/>
              </a:defRPr>
            </a:lvl1pPr>
          </a:lstStyle>
          <a:p>
            <a:pPr lvl="0"/>
            <a:r>
              <a:rPr lang="en-US" dirty="0"/>
              <a:t>Describe the data point</a:t>
            </a:r>
          </a:p>
        </p:txBody>
      </p:sp>
    </p:spTree>
    <p:extLst>
      <p:ext uri="{BB962C8B-B14F-4D97-AF65-F5344CB8AC3E}">
        <p14:creationId xmlns:p14="http://schemas.microsoft.com/office/powerpoint/2010/main" val="2168460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pact Statement">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0" y="14111"/>
            <a:ext cx="9144000" cy="5143500"/>
          </a:xfrm>
          <a:prstGeom prst="rect">
            <a:avLst/>
          </a:prstGeom>
          <a:pattFill prst="pct10">
            <a:fgClr>
              <a:schemeClr val="bg1"/>
            </a:fgClr>
            <a:bgClr>
              <a:schemeClr val="bg1">
                <a:lumMod val="95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8" name="Rectangle 7"/>
          <p:cNvSpPr/>
          <p:nvPr userDrawn="1"/>
        </p:nvSpPr>
        <p:spPr>
          <a:xfrm rot="16200000" flipV="1">
            <a:off x="-735279" y="3088651"/>
            <a:ext cx="1548284" cy="144204"/>
          </a:xfrm>
          <a:prstGeom prst="rect">
            <a:avLst/>
          </a:prstGeom>
          <a:solidFill>
            <a:srgbClr val="F80F5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bul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8397" y="349221"/>
            <a:ext cx="1761066" cy="1787884"/>
          </a:xfrm>
          <a:prstGeom prst="rect">
            <a:avLst/>
          </a:prstGeom>
        </p:spPr>
      </p:pic>
      <p:sp>
        <p:nvSpPr>
          <p:cNvPr id="10" name="Text Placeholder 9"/>
          <p:cNvSpPr>
            <a:spLocks noGrp="1"/>
          </p:cNvSpPr>
          <p:nvPr>
            <p:ph type="body" sz="quarter" idx="10" hasCustomPrompt="1"/>
          </p:nvPr>
        </p:nvSpPr>
        <p:spPr>
          <a:xfrm>
            <a:off x="1560051" y="2522078"/>
            <a:ext cx="6014826" cy="720780"/>
          </a:xfrm>
        </p:spPr>
        <p:txBody>
          <a:bodyPr>
            <a:normAutofit/>
          </a:bodyPr>
          <a:lstStyle>
            <a:lvl1pPr marL="0" indent="0" algn="ctr">
              <a:buNone/>
              <a:defRPr sz="3200" baseline="0">
                <a:solidFill>
                  <a:schemeClr val="tx1"/>
                </a:solidFill>
                <a:latin typeface="Franklin Gothic Medium"/>
                <a:cs typeface="Franklin Gothic Medium"/>
              </a:defRPr>
            </a:lvl1pPr>
          </a:lstStyle>
          <a:p>
            <a:pPr lvl="0"/>
            <a:r>
              <a:rPr lang="en-US" dirty="0"/>
              <a:t>Share a big idea or quote here.</a:t>
            </a:r>
          </a:p>
        </p:txBody>
      </p:sp>
    </p:spTree>
    <p:extLst>
      <p:ext uri="{BB962C8B-B14F-4D97-AF65-F5344CB8AC3E}">
        <p14:creationId xmlns:p14="http://schemas.microsoft.com/office/powerpoint/2010/main" val="1148149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8012920"/>
      </p:ext>
    </p:extLst>
  </p:cSld>
  <p:clrMap bg1="lt1" tx1="dk1" bg2="lt2" tx2="dk2" accent1="accent1" accent2="accent2" accent3="accent3" accent4="accent4" accent5="accent5" accent6="accent6" hlink="hlink" folHlink="folHlink"/>
  <p:sldLayoutIdLst>
    <p:sldLayoutId id="2147483786" r:id="rId1"/>
    <p:sldLayoutId id="2147483789" r:id="rId2"/>
    <p:sldLayoutId id="2147483790" r:id="rId3"/>
    <p:sldLayoutId id="2147483749" r:id="rId4"/>
    <p:sldLayoutId id="2147483791" r:id="rId5"/>
    <p:sldLayoutId id="2147483792" r:id="rId6"/>
    <p:sldLayoutId id="2147483788" r:id="rId7"/>
    <p:sldLayoutId id="2147483793" r:id="rId8"/>
    <p:sldLayoutId id="2147483787" r:id="rId9"/>
    <p:sldLayoutId id="2147483763" r:id="rId10"/>
    <p:sldLayoutId id="2147483756" r:id="rId11"/>
  </p:sldLayoutIdLst>
  <p:txStyles>
    <p:titleStyle>
      <a:lvl1pPr algn="l" defTabSz="457200" rtl="0" eaLnBrk="1" latinLnBrk="0" hangingPunct="1">
        <a:spcBef>
          <a:spcPct val="0"/>
        </a:spcBef>
        <a:buNone/>
        <a:defRPr sz="3600" b="0" i="0" kern="1200" baseline="0">
          <a:solidFill>
            <a:schemeClr val="tx1">
              <a:lumMod val="75000"/>
            </a:schemeClr>
          </a:solidFill>
          <a:latin typeface="Franklin Gothic Medium"/>
          <a:ea typeface="+mj-ea"/>
          <a:cs typeface="Verdana"/>
        </a:defRPr>
      </a:lvl1pPr>
    </p:titleStyle>
    <p:bodyStyle>
      <a:lvl1pPr marL="342900" indent="-342900" algn="l" defTabSz="457200" rtl="0" eaLnBrk="1" latinLnBrk="0" hangingPunct="1">
        <a:spcBef>
          <a:spcPct val="20000"/>
        </a:spcBef>
        <a:buClr>
          <a:srgbClr val="E5425D"/>
        </a:buClr>
        <a:buFont typeface="Arial"/>
        <a:buChar char="•"/>
        <a:defRPr sz="3200" b="0" i="0" kern="1200">
          <a:solidFill>
            <a:schemeClr val="tx1">
              <a:lumMod val="50000"/>
            </a:schemeClr>
          </a:solidFill>
          <a:latin typeface="Baskerville"/>
          <a:ea typeface="+mn-ea"/>
          <a:cs typeface="Verdana"/>
        </a:defRPr>
      </a:lvl1pPr>
      <a:lvl2pPr marL="742950" indent="-285750" algn="l" defTabSz="457200" rtl="0" eaLnBrk="1" latinLnBrk="0" hangingPunct="1">
        <a:spcBef>
          <a:spcPct val="20000"/>
        </a:spcBef>
        <a:buClr>
          <a:srgbClr val="E5425D"/>
        </a:buClr>
        <a:buFont typeface="Arial" panose="020B0604020202020204" pitchFamily="34" charset="0"/>
        <a:buChar char="•"/>
        <a:defRPr sz="2400" b="0" i="0" kern="1200">
          <a:solidFill>
            <a:schemeClr val="tx1">
              <a:lumMod val="50000"/>
            </a:schemeClr>
          </a:solidFill>
          <a:latin typeface="Baskerville"/>
          <a:ea typeface="+mn-ea"/>
          <a:cs typeface="Verdana"/>
        </a:defRPr>
      </a:lvl2pPr>
      <a:lvl3pPr marL="1143000" indent="-228600" algn="l" defTabSz="457200" rtl="0" eaLnBrk="1" latinLnBrk="0" hangingPunct="1">
        <a:spcBef>
          <a:spcPct val="20000"/>
        </a:spcBef>
        <a:buClr>
          <a:srgbClr val="E5425D"/>
        </a:buClr>
        <a:buFont typeface="Arial"/>
        <a:buChar char="•"/>
        <a:defRPr sz="2400" b="0" i="0" kern="1200">
          <a:solidFill>
            <a:schemeClr val="tx1">
              <a:lumMod val="50000"/>
            </a:schemeClr>
          </a:solidFill>
          <a:latin typeface="Baskerville"/>
          <a:ea typeface="+mn-ea"/>
          <a:cs typeface="Verdana"/>
        </a:defRPr>
      </a:lvl3pPr>
      <a:lvl4pPr marL="1600200" indent="-228600" algn="l" defTabSz="457200" rtl="0" eaLnBrk="1" latinLnBrk="0" hangingPunct="1">
        <a:spcBef>
          <a:spcPct val="20000"/>
        </a:spcBef>
        <a:buClr>
          <a:srgbClr val="E5425D"/>
        </a:buClr>
        <a:buFont typeface="Arial" panose="020B0604020202020204" pitchFamily="34" charset="0"/>
        <a:buChar char="•"/>
        <a:defRPr sz="2000" b="0" i="0" kern="1200">
          <a:solidFill>
            <a:schemeClr val="tx1">
              <a:lumMod val="50000"/>
            </a:schemeClr>
          </a:solidFill>
          <a:latin typeface="Baskerville"/>
          <a:ea typeface="+mn-ea"/>
          <a:cs typeface="Verdana"/>
        </a:defRPr>
      </a:lvl4pPr>
      <a:lvl5pPr marL="2057400" indent="-228600" algn="l" defTabSz="457200" rtl="0" eaLnBrk="1" latinLnBrk="0" hangingPunct="1">
        <a:spcBef>
          <a:spcPct val="20000"/>
        </a:spcBef>
        <a:buClr>
          <a:srgbClr val="E5425D"/>
        </a:buClr>
        <a:buFont typeface="Arial" panose="020B0604020202020204" pitchFamily="34" charset="0"/>
        <a:buChar char="•"/>
        <a:defRPr sz="2000" b="0" i="0" kern="1200">
          <a:solidFill>
            <a:schemeClr val="tx1">
              <a:lumMod val="50000"/>
            </a:schemeClr>
          </a:solidFill>
          <a:latin typeface="Baskerville"/>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edium.com/@awilkinson" TargetMode="External"/><Relationship Id="rId2" Type="http://schemas.openxmlformats.org/officeDocument/2006/relationships/hyperlink" Target="https://medium.com/@awilkinson/unicorns-vs-horses-f81d8dd61f17#.2yfrkmam0"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s://medium.com/@garyvee/being-a-people-pleaser-is-a-strength-not-a-weakness-1474ded53dde#.se5wq6f1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medium.com/@garyve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medium.com/@ftrain" TargetMode="External"/><Relationship Id="rId2" Type="http://schemas.openxmlformats.org/officeDocument/2006/relationships/hyperlink" Target="https://medium.com/fords-sensorium/notifications-8ced3d423535#.2iduwac92"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hyperlink" Target="https://medium.com/life-tips/how-to-keep-loving-someone-8bf33c94d9e0#.huaz7rth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s://medium.com/@jamievaron"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medium.com/@mgsiegler" TargetMode="External"/><Relationship Id="rId2" Type="http://schemas.openxmlformats.org/officeDocument/2006/relationships/hyperlink" Target="https://500ish.com/the-death-of-the-death-of-books-174147664fcf#.y7yyqer9r"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hyperlink" Target="https://backchannel.com/how-i-f-ed-up-in-ycombinator-35a19e7ace68?source=reading_list---"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medium.com/take-off-your-shoes/if-i-had-to-do-it-over-i-would-skip-the-mba-13901eed3011?source=reading_lis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medium.com/@PaulCantor/ive-written-100-posts-on-medium-heres-what-ive-learned-5375107c84ab?source=reading_list---"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medium.com/@mandaclay" TargetMode="External"/><Relationship Id="rId2" Type="http://schemas.openxmlformats.org/officeDocument/2006/relationships/hyperlink" Target="https://medium.com/thelist/age-40-aint-nobody-got-time-for-that-96651b435bb4?source=reading_list---"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hyperlink" Target="https://medium.com/@helena" TargetMode="External"/><Relationship Id="rId2" Type="http://schemas.openxmlformats.org/officeDocument/2006/relationships/hyperlink" Target="https://medium.com/@helena/the-purge-what-happens-when-you-unfollow-everyone-on-the-internet-7b05a27efae1#.o1qrrqjk0"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hyperlink" Target="https://medium.com/the-year-of-the-looking-glass/the-imposter-syndrome-9e23e2326d88#.ewggx2104"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s://medium.com/@sammassi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medium.com/@meseali" TargetMode="External"/><Relationship Id="rId2" Type="http://schemas.openxmlformats.org/officeDocument/2006/relationships/hyperlink" Target="https://medium.com/swlh/why-i-just-fucking-did-it-8367d34daacf#.wl7sghgb0"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https://medium.com/@garyvee" TargetMode="External"/><Relationship Id="rId2" Type="http://schemas.openxmlformats.org/officeDocument/2006/relationships/hyperlink" Target="https://medium.com/@garyvee/the-age-of-the-introvert-entrepreneur-13dab9a8f529#.ya81y9hb4"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107" name="Rectangle 106"/>
          <p:cNvSpPr/>
          <p:nvPr/>
        </p:nvSpPr>
        <p:spPr>
          <a:xfrm flipV="1">
            <a:off x="3730100" y="819127"/>
            <a:ext cx="1642335" cy="18286"/>
          </a:xfrm>
          <a:prstGeom prst="rect">
            <a:avLst/>
          </a:prstGeom>
          <a:solidFill>
            <a:srgbClr val="E5195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8" name="Rectangle 107"/>
          <p:cNvSpPr/>
          <p:nvPr/>
        </p:nvSpPr>
        <p:spPr>
          <a:xfrm flipV="1">
            <a:off x="3991630" y="625603"/>
            <a:ext cx="1143000" cy="18286"/>
          </a:xfrm>
          <a:prstGeom prst="rect">
            <a:avLst/>
          </a:prstGeom>
          <a:solidFill>
            <a:srgbClr val="E5195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4" name="TextBox 3"/>
          <p:cNvSpPr txBox="1"/>
          <p:nvPr/>
        </p:nvSpPr>
        <p:spPr>
          <a:xfrm>
            <a:off x="1112945" y="1877583"/>
            <a:ext cx="6918476" cy="2185214"/>
          </a:xfrm>
          <a:prstGeom prst="rect">
            <a:avLst/>
          </a:prstGeom>
          <a:noFill/>
        </p:spPr>
        <p:txBody>
          <a:bodyPr wrap="square" rtlCol="0">
            <a:spAutoFit/>
          </a:bodyPr>
          <a:lstStyle/>
          <a:p>
            <a:pPr algn="ctr">
              <a:lnSpc>
                <a:spcPct val="85000"/>
              </a:lnSpc>
            </a:pPr>
            <a:r>
              <a:rPr lang="en-US" sz="3600" kern="1300" spc="1100" dirty="0">
                <a:solidFill>
                  <a:srgbClr val="FFFFFF"/>
                </a:solidFill>
                <a:cs typeface="Impact"/>
              </a:rPr>
              <a:t>2015</a:t>
            </a:r>
          </a:p>
          <a:p>
            <a:pPr algn="ctr">
              <a:lnSpc>
                <a:spcPct val="85000"/>
              </a:lnSpc>
            </a:pPr>
            <a:r>
              <a:rPr lang="en-US" sz="9600" kern="1300" spc="600" dirty="0">
                <a:ln>
                  <a:solidFill>
                    <a:srgbClr val="FF0259"/>
                  </a:solidFill>
                </a:ln>
                <a:gradFill flip="none" rotWithShape="1">
                  <a:gsLst>
                    <a:gs pos="0">
                      <a:srgbClr val="FFFFFF"/>
                    </a:gs>
                    <a:gs pos="100000">
                      <a:srgbClr val="E0E0E0"/>
                    </a:gs>
                  </a:gsLst>
                  <a:lin ang="5940000" scaled="0"/>
                  <a:tileRect/>
                </a:gradFill>
                <a:effectLst>
                  <a:outerShdw blurRad="50800" dist="38100" dir="2700000" algn="tl" rotWithShape="0">
                    <a:prstClr val="black">
                      <a:alpha val="40000"/>
                    </a:prstClr>
                  </a:outerShdw>
                </a:effectLst>
                <a:cs typeface="Impact"/>
              </a:rPr>
              <a:t>Top 100</a:t>
            </a:r>
          </a:p>
          <a:p>
            <a:pPr algn="ctr">
              <a:lnSpc>
                <a:spcPct val="85000"/>
              </a:lnSpc>
            </a:pPr>
            <a:r>
              <a:rPr lang="en-US" sz="2800" kern="1300" spc="1100" dirty="0">
                <a:solidFill>
                  <a:srgbClr val="FFFFFF"/>
                </a:solidFill>
                <a:cs typeface="Impact"/>
              </a:rPr>
              <a:t>Highlighted Passages</a:t>
            </a:r>
            <a:endParaRPr lang="en-US" sz="2800" kern="1300" spc="600" dirty="0">
              <a:ln>
                <a:solidFill>
                  <a:srgbClr val="FF0259"/>
                </a:solidFill>
              </a:ln>
              <a:gradFill flip="none" rotWithShape="1">
                <a:gsLst>
                  <a:gs pos="0">
                    <a:srgbClr val="FFFFFF"/>
                  </a:gs>
                  <a:gs pos="100000">
                    <a:srgbClr val="E0E0E0"/>
                  </a:gs>
                </a:gsLst>
                <a:lin ang="5940000" scaled="0"/>
                <a:tileRect/>
              </a:gradFill>
              <a:effectLst>
                <a:outerShdw blurRad="50800" dist="38100" dir="2700000" algn="tl" rotWithShape="0">
                  <a:prstClr val="black">
                    <a:alpha val="40000"/>
                  </a:prstClr>
                </a:outerShdw>
              </a:effectLst>
              <a:cs typeface="Impact"/>
            </a:endParaRPr>
          </a:p>
        </p:txBody>
      </p:sp>
      <p:sp>
        <p:nvSpPr>
          <p:cNvPr id="7" name="TextBox 6"/>
          <p:cNvSpPr txBox="1"/>
          <p:nvPr/>
        </p:nvSpPr>
        <p:spPr>
          <a:xfrm>
            <a:off x="0" y="1071308"/>
            <a:ext cx="9144000" cy="683264"/>
          </a:xfrm>
          <a:prstGeom prst="rect">
            <a:avLst/>
          </a:prstGeom>
          <a:noFill/>
        </p:spPr>
        <p:txBody>
          <a:bodyPr wrap="square" rtlCol="0">
            <a:spAutoFit/>
          </a:bodyPr>
          <a:lstStyle/>
          <a:p>
            <a:pPr algn="ctr">
              <a:lnSpc>
                <a:spcPct val="80000"/>
              </a:lnSpc>
            </a:pPr>
            <a:r>
              <a:rPr lang="en-US" sz="4800" dirty="0">
                <a:solidFill>
                  <a:srgbClr val="FFFFFF"/>
                </a:solidFill>
                <a:latin typeface="Georgia"/>
                <a:cs typeface="Georgia"/>
              </a:rPr>
              <a:t>Medium’s Top Articles</a:t>
            </a:r>
          </a:p>
        </p:txBody>
      </p:sp>
    </p:spTree>
    <p:extLst>
      <p:ext uri="{BB962C8B-B14F-4D97-AF65-F5344CB8AC3E}">
        <p14:creationId xmlns:p14="http://schemas.microsoft.com/office/powerpoint/2010/main" val="3997768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3846959" cy="5143501"/>
          </a:xfrm>
          <a:prstGeom prst="rect">
            <a:avLst/>
          </a:prstGeom>
          <a:solidFill>
            <a:srgbClr val="0C060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3" name="Text Placeholder 2"/>
          <p:cNvSpPr>
            <a:spLocks noGrp="1"/>
          </p:cNvSpPr>
          <p:nvPr>
            <p:ph type="body" sz="quarter" idx="16"/>
          </p:nvPr>
        </p:nvSpPr>
        <p:spPr>
          <a:xfrm>
            <a:off x="4091753" y="1234667"/>
            <a:ext cx="4942288" cy="267914"/>
          </a:xfrm>
        </p:spPr>
        <p:txBody>
          <a:bodyPr/>
          <a:lstStyle/>
          <a:p>
            <a:r>
              <a:rPr lang="en-AU" sz="2400" b="1" dirty="0">
                <a:hlinkClick r:id="rId2"/>
              </a:rPr>
              <a:t>Unicorns vs. Horses</a:t>
            </a:r>
            <a:endParaRPr lang="en-US" sz="2400" b="1" dirty="0"/>
          </a:p>
        </p:txBody>
      </p:sp>
      <p:sp>
        <p:nvSpPr>
          <p:cNvPr id="4" name="Text Placeholder 3"/>
          <p:cNvSpPr>
            <a:spLocks noGrp="1"/>
          </p:cNvSpPr>
          <p:nvPr>
            <p:ph type="body" sz="quarter" idx="13"/>
          </p:nvPr>
        </p:nvSpPr>
        <p:spPr>
          <a:xfrm>
            <a:off x="4386877" y="1766165"/>
            <a:ext cx="4589290" cy="1897221"/>
          </a:xfrm>
        </p:spPr>
        <p:txBody>
          <a:bodyPr>
            <a:normAutofit/>
          </a:bodyPr>
          <a:lstStyle/>
          <a:p>
            <a:r>
              <a:rPr lang="en-US" sz="2800" i="1" dirty="0">
                <a:solidFill>
                  <a:schemeClr val="accent2"/>
                </a:solidFill>
              </a:rPr>
              <a:t>“</a:t>
            </a:r>
            <a:r>
              <a:rPr lang="en-AU" sz="2800" i="1" dirty="0"/>
              <a:t>The siren call for many entrepreneurs isn’t money, it’s freedom.</a:t>
            </a:r>
            <a:r>
              <a:rPr lang="en-US" sz="2800" i="1" dirty="0">
                <a:solidFill>
                  <a:schemeClr val="accent2"/>
                </a:solidFill>
              </a:rPr>
              <a:t>”</a:t>
            </a:r>
          </a:p>
          <a:p>
            <a:endParaRPr lang="en-US" sz="2800" dirty="0"/>
          </a:p>
        </p:txBody>
      </p:sp>
      <p:sp>
        <p:nvSpPr>
          <p:cNvPr id="5" name="Text Placeholder 4"/>
          <p:cNvSpPr>
            <a:spLocks noGrp="1"/>
          </p:cNvSpPr>
          <p:nvPr>
            <p:ph type="body" sz="quarter" idx="4294967295"/>
          </p:nvPr>
        </p:nvSpPr>
        <p:spPr>
          <a:xfrm>
            <a:off x="5590020" y="3226190"/>
            <a:ext cx="3553980" cy="1221508"/>
          </a:xfrm>
        </p:spPr>
        <p:txBody>
          <a:bodyPr>
            <a:normAutofit/>
          </a:bodyPr>
          <a:lstStyle/>
          <a:p>
            <a:pPr marL="0" indent="0">
              <a:buNone/>
            </a:pPr>
            <a:r>
              <a:rPr lang="en-AU" sz="2000" dirty="0">
                <a:hlinkClick r:id="rId3"/>
              </a:rPr>
              <a:t>-@Andrew Wilkinson</a:t>
            </a:r>
            <a:endParaRPr lang="en-US" sz="2000" u="sng" dirty="0">
              <a:solidFill>
                <a:schemeClr val="accent2"/>
              </a:solidFill>
            </a:endParaRPr>
          </a:p>
        </p:txBody>
      </p:sp>
      <p:sp>
        <p:nvSpPr>
          <p:cNvPr id="8" name="TextBox 7"/>
          <p:cNvSpPr txBox="1"/>
          <p:nvPr/>
        </p:nvSpPr>
        <p:spPr>
          <a:xfrm>
            <a:off x="5590020" y="3509691"/>
            <a:ext cx="1961909" cy="369332"/>
          </a:xfrm>
          <a:prstGeom prst="rect">
            <a:avLst/>
          </a:prstGeom>
          <a:noFill/>
        </p:spPr>
        <p:txBody>
          <a:bodyPr wrap="square" rtlCol="0">
            <a:spAutoFit/>
          </a:bodyPr>
          <a:lstStyle/>
          <a:p>
            <a:r>
              <a:rPr lang="en-US" dirty="0"/>
              <a:t>February</a:t>
            </a:r>
          </a:p>
        </p:txBody>
      </p:sp>
      <p:pic>
        <p:nvPicPr>
          <p:cNvPr id="2050" name="Picture 2" descr="Andrew Wilkinson"/>
          <p:cNvPicPr>
            <a:picLocks noChangeAspect="1" noChangeArrowheads="1"/>
          </p:cNvPicPr>
          <p:nvPr/>
        </p:nvPicPr>
        <p:blipFill rotWithShape="1">
          <a:blip r:embed="rId4">
            <a:extLst>
              <a:ext uri="{28A0092B-C50C-407E-A947-70E740481C1C}">
                <a14:useLocalDpi xmlns:a14="http://schemas.microsoft.com/office/drawing/2010/main" val="0"/>
              </a:ext>
            </a:extLst>
          </a:blip>
          <a:srcRect r="10063"/>
          <a:stretch/>
        </p:blipFill>
        <p:spPr bwMode="auto">
          <a:xfrm>
            <a:off x="9160" y="381000"/>
            <a:ext cx="3837799"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602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240523" y="832161"/>
            <a:ext cx="4942288" cy="267914"/>
          </a:xfrm>
        </p:spPr>
        <p:txBody>
          <a:bodyPr/>
          <a:lstStyle/>
          <a:p>
            <a:r>
              <a:rPr lang="en-AU" sz="2400" b="1" dirty="0">
                <a:hlinkClick r:id="rId3"/>
              </a:rPr>
              <a:t>Being a People Pleaser is a Strength, Not a Weakness</a:t>
            </a:r>
            <a:endParaRPr lang="en-US" sz="2400" b="1" dirty="0"/>
          </a:p>
        </p:txBody>
      </p:sp>
      <p:sp>
        <p:nvSpPr>
          <p:cNvPr id="4" name="Text Placeholder 3"/>
          <p:cNvSpPr>
            <a:spLocks noGrp="1"/>
          </p:cNvSpPr>
          <p:nvPr>
            <p:ph type="body" sz="quarter" idx="13"/>
          </p:nvPr>
        </p:nvSpPr>
        <p:spPr>
          <a:xfrm>
            <a:off x="535647" y="1766165"/>
            <a:ext cx="4589290" cy="1897221"/>
          </a:xfrm>
        </p:spPr>
        <p:txBody>
          <a:bodyPr>
            <a:normAutofit fontScale="85000" lnSpcReduction="10000"/>
          </a:bodyPr>
          <a:lstStyle/>
          <a:p>
            <a:r>
              <a:rPr lang="en-US" sz="2800" i="1" dirty="0">
                <a:solidFill>
                  <a:schemeClr val="accent2"/>
                </a:solidFill>
              </a:rPr>
              <a:t>“</a:t>
            </a:r>
            <a:r>
              <a:rPr lang="en-AU" i="1" dirty="0"/>
              <a:t>What is wrong with wanting to give? Being positive? Making sure everyone around you is happy? To me, these sound like the furthest things from a “weakness” and it blows my mind why people would want to label it as such.</a:t>
            </a:r>
            <a:r>
              <a:rPr lang="en-US" sz="2800" i="1" dirty="0">
                <a:solidFill>
                  <a:schemeClr val="accent2"/>
                </a:solidFill>
              </a:rPr>
              <a:t>”</a:t>
            </a:r>
          </a:p>
          <a:p>
            <a:endParaRPr lang="en-US" sz="2800" i="1" dirty="0"/>
          </a:p>
        </p:txBody>
      </p:sp>
      <p:sp>
        <p:nvSpPr>
          <p:cNvPr id="5" name="Text Placeholder 4"/>
          <p:cNvSpPr>
            <a:spLocks noGrp="1"/>
          </p:cNvSpPr>
          <p:nvPr>
            <p:ph type="body" sz="quarter" idx="4294967295"/>
          </p:nvPr>
        </p:nvSpPr>
        <p:spPr>
          <a:xfrm>
            <a:off x="1738790" y="3732568"/>
            <a:ext cx="3553980" cy="1221508"/>
          </a:xfrm>
        </p:spPr>
        <p:txBody>
          <a:bodyPr>
            <a:normAutofit/>
          </a:bodyPr>
          <a:lstStyle/>
          <a:p>
            <a:pPr marL="0" indent="0">
              <a:buNone/>
            </a:pPr>
            <a:r>
              <a:rPr lang="en-AU" sz="2000" dirty="0">
                <a:hlinkClick r:id="rId4"/>
              </a:rPr>
              <a:t>-@Gary Vaynerchuk</a:t>
            </a:r>
            <a:endParaRPr lang="en-US" sz="2000" dirty="0">
              <a:solidFill>
                <a:schemeClr val="accent2"/>
              </a:solidFill>
            </a:endParaRPr>
          </a:p>
        </p:txBody>
      </p:sp>
      <p:sp>
        <p:nvSpPr>
          <p:cNvPr id="8" name="TextBox 7"/>
          <p:cNvSpPr txBox="1"/>
          <p:nvPr/>
        </p:nvSpPr>
        <p:spPr>
          <a:xfrm>
            <a:off x="1738790" y="4016069"/>
            <a:ext cx="1961909" cy="369332"/>
          </a:xfrm>
          <a:prstGeom prst="rect">
            <a:avLst/>
          </a:prstGeom>
          <a:noFill/>
        </p:spPr>
        <p:txBody>
          <a:bodyPr wrap="square" rtlCol="0">
            <a:spAutoFit/>
          </a:bodyPr>
          <a:lstStyle/>
          <a:p>
            <a:r>
              <a:rPr lang="en-US" dirty="0"/>
              <a:t>March</a:t>
            </a:r>
          </a:p>
        </p:txBody>
      </p:sp>
      <p:sp>
        <p:nvSpPr>
          <p:cNvPr id="10" name="Rectangle 9"/>
          <p:cNvSpPr/>
          <p:nvPr/>
        </p:nvSpPr>
        <p:spPr>
          <a:xfrm>
            <a:off x="5297040" y="0"/>
            <a:ext cx="3846959" cy="5138430"/>
          </a:xfrm>
          <a:prstGeom prst="rect">
            <a:avLst/>
          </a:prstGeom>
          <a:solidFill>
            <a:schemeClr val="tx2">
              <a:lumMod val="90000"/>
              <a:lumOff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2" name="Picture 1"/>
          <p:cNvPicPr>
            <a:picLocks noChangeAspect="1"/>
          </p:cNvPicPr>
          <p:nvPr/>
        </p:nvPicPr>
        <p:blipFill rotWithShape="1">
          <a:blip r:embed="rId5"/>
          <a:srcRect l="17930" r="21340"/>
          <a:stretch/>
        </p:blipFill>
        <p:spPr>
          <a:xfrm flipH="1">
            <a:off x="5239166" y="0"/>
            <a:ext cx="3900646" cy="5138430"/>
          </a:xfrm>
          <a:prstGeom prst="rect">
            <a:avLst/>
          </a:prstGeom>
        </p:spPr>
      </p:pic>
    </p:spTree>
    <p:extLst>
      <p:ext uri="{BB962C8B-B14F-4D97-AF65-F5344CB8AC3E}">
        <p14:creationId xmlns:p14="http://schemas.microsoft.com/office/powerpoint/2010/main" val="3605835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3846959" cy="5143501"/>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3" name="Text Placeholder 2"/>
          <p:cNvSpPr>
            <a:spLocks noGrp="1"/>
          </p:cNvSpPr>
          <p:nvPr>
            <p:ph type="body" sz="quarter" idx="16"/>
          </p:nvPr>
        </p:nvSpPr>
        <p:spPr>
          <a:xfrm>
            <a:off x="4091753" y="1237744"/>
            <a:ext cx="4942288" cy="267914"/>
          </a:xfrm>
        </p:spPr>
        <p:txBody>
          <a:bodyPr/>
          <a:lstStyle/>
          <a:p>
            <a:r>
              <a:rPr lang="en-AU" sz="2400" b="1" dirty="0">
                <a:hlinkClick r:id="rId2"/>
              </a:rPr>
              <a:t>Notifications &amp; Alerts</a:t>
            </a:r>
            <a:endParaRPr lang="en-US" sz="2400" b="1" dirty="0"/>
          </a:p>
        </p:txBody>
      </p:sp>
      <p:sp>
        <p:nvSpPr>
          <p:cNvPr id="4" name="Text Placeholder 3"/>
          <p:cNvSpPr>
            <a:spLocks noGrp="1"/>
          </p:cNvSpPr>
          <p:nvPr>
            <p:ph type="body" sz="quarter" idx="13"/>
          </p:nvPr>
        </p:nvSpPr>
        <p:spPr>
          <a:xfrm>
            <a:off x="4386877" y="1766165"/>
            <a:ext cx="4589290" cy="1897221"/>
          </a:xfrm>
        </p:spPr>
        <p:txBody>
          <a:bodyPr>
            <a:normAutofit fontScale="92500"/>
          </a:bodyPr>
          <a:lstStyle/>
          <a:p>
            <a:r>
              <a:rPr lang="en-US" sz="2800" i="1" dirty="0">
                <a:solidFill>
                  <a:schemeClr val="accent2"/>
                </a:solidFill>
              </a:rPr>
              <a:t>“</a:t>
            </a:r>
            <a:r>
              <a:rPr lang="en-AU" sz="2800" i="1" dirty="0"/>
              <a:t>I erased most of my TODO list since I really only need to stay alive and listen to people and everything else is a lie.</a:t>
            </a:r>
            <a:r>
              <a:rPr lang="en-US" sz="2800" i="1" dirty="0">
                <a:solidFill>
                  <a:schemeClr val="accent2"/>
                </a:solidFill>
              </a:rPr>
              <a:t>”</a:t>
            </a:r>
          </a:p>
          <a:p>
            <a:endParaRPr lang="en-US" sz="2800" dirty="0"/>
          </a:p>
        </p:txBody>
      </p:sp>
      <p:sp>
        <p:nvSpPr>
          <p:cNvPr id="5" name="Text Placeholder 4"/>
          <p:cNvSpPr>
            <a:spLocks noGrp="1"/>
          </p:cNvSpPr>
          <p:nvPr>
            <p:ph type="body" sz="quarter" idx="4294967295"/>
          </p:nvPr>
        </p:nvSpPr>
        <p:spPr>
          <a:xfrm>
            <a:off x="5590020" y="3607207"/>
            <a:ext cx="3553980" cy="1221508"/>
          </a:xfrm>
        </p:spPr>
        <p:txBody>
          <a:bodyPr>
            <a:normAutofit/>
          </a:bodyPr>
          <a:lstStyle/>
          <a:p>
            <a:pPr marL="0" indent="0">
              <a:buNone/>
            </a:pPr>
            <a:r>
              <a:rPr lang="en-AU" sz="2000" dirty="0">
                <a:hlinkClick r:id="rId3"/>
              </a:rPr>
              <a:t>-@Paul Ford</a:t>
            </a:r>
            <a:endParaRPr lang="en-US" sz="2000" u="sng" dirty="0">
              <a:solidFill>
                <a:schemeClr val="accent2"/>
              </a:solidFill>
            </a:endParaRPr>
          </a:p>
        </p:txBody>
      </p:sp>
      <p:sp>
        <p:nvSpPr>
          <p:cNvPr id="8" name="TextBox 7"/>
          <p:cNvSpPr txBox="1"/>
          <p:nvPr/>
        </p:nvSpPr>
        <p:spPr>
          <a:xfrm>
            <a:off x="5590020" y="3881183"/>
            <a:ext cx="1961909" cy="369332"/>
          </a:xfrm>
          <a:prstGeom prst="rect">
            <a:avLst/>
          </a:prstGeom>
          <a:noFill/>
        </p:spPr>
        <p:txBody>
          <a:bodyPr wrap="square" rtlCol="0">
            <a:spAutoFit/>
          </a:bodyPr>
          <a:lstStyle/>
          <a:p>
            <a:r>
              <a:rPr lang="en-US" dirty="0"/>
              <a:t>March</a:t>
            </a:r>
          </a:p>
        </p:txBody>
      </p:sp>
      <p:pic>
        <p:nvPicPr>
          <p:cNvPr id="4098" name="Picture 2" descr="https://cdn-images-1.medium.com/max/800/1*VvL1EE4Qiuco6ZsLTCvqpQ.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288" y="989464"/>
            <a:ext cx="3011650" cy="301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770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97041" y="-1"/>
            <a:ext cx="3846959" cy="5143501"/>
          </a:xfrm>
          <a:prstGeom prst="rect">
            <a:avLst/>
          </a:prstGeom>
          <a:solidFill>
            <a:srgbClr val="96BCE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3" name="Text Placeholder 2"/>
          <p:cNvSpPr>
            <a:spLocks noGrp="1"/>
          </p:cNvSpPr>
          <p:nvPr>
            <p:ph type="body" sz="quarter" idx="16"/>
          </p:nvPr>
        </p:nvSpPr>
        <p:spPr>
          <a:xfrm>
            <a:off x="213173" y="1537973"/>
            <a:ext cx="4942288" cy="267914"/>
          </a:xfrm>
        </p:spPr>
        <p:txBody>
          <a:bodyPr/>
          <a:lstStyle/>
          <a:p>
            <a:r>
              <a:rPr lang="en-AU" sz="2400" b="1" dirty="0">
                <a:hlinkClick r:id="rId3"/>
              </a:rPr>
              <a:t>How To Keep Loving Someone </a:t>
            </a:r>
            <a:endParaRPr lang="en-US" sz="2400" b="1" dirty="0">
              <a:hlinkClick r:id="rId3"/>
            </a:endParaRPr>
          </a:p>
        </p:txBody>
      </p:sp>
      <p:sp>
        <p:nvSpPr>
          <p:cNvPr id="4" name="Text Placeholder 3"/>
          <p:cNvSpPr>
            <a:spLocks noGrp="1"/>
          </p:cNvSpPr>
          <p:nvPr>
            <p:ph type="body" sz="quarter" idx="13"/>
          </p:nvPr>
        </p:nvSpPr>
        <p:spPr>
          <a:xfrm>
            <a:off x="496265" y="2113378"/>
            <a:ext cx="4388556" cy="1279215"/>
          </a:xfrm>
        </p:spPr>
        <p:txBody>
          <a:bodyPr>
            <a:noAutofit/>
          </a:bodyPr>
          <a:lstStyle/>
          <a:p>
            <a:r>
              <a:rPr lang="en-US" sz="2600" i="1" dirty="0">
                <a:solidFill>
                  <a:schemeClr val="accent2"/>
                </a:solidFill>
              </a:rPr>
              <a:t>“</a:t>
            </a:r>
            <a:r>
              <a:rPr lang="en-AU" sz="2600" i="1" dirty="0"/>
              <a:t>Love is being acutely aware of how quickly someone could ruin you.</a:t>
            </a:r>
            <a:r>
              <a:rPr lang="en-US" sz="2600" i="1" dirty="0">
                <a:solidFill>
                  <a:schemeClr val="accent2"/>
                </a:solidFill>
              </a:rPr>
              <a:t>”</a:t>
            </a:r>
          </a:p>
          <a:p>
            <a:endParaRPr lang="en-US" sz="2600" dirty="0"/>
          </a:p>
        </p:txBody>
      </p:sp>
      <p:sp>
        <p:nvSpPr>
          <p:cNvPr id="5" name="Text Placeholder 4"/>
          <p:cNvSpPr>
            <a:spLocks noGrp="1"/>
          </p:cNvSpPr>
          <p:nvPr>
            <p:ph type="body" sz="quarter" idx="4294967295"/>
          </p:nvPr>
        </p:nvSpPr>
        <p:spPr>
          <a:xfrm>
            <a:off x="1699408" y="3457156"/>
            <a:ext cx="3553980" cy="1221508"/>
          </a:xfrm>
        </p:spPr>
        <p:txBody>
          <a:bodyPr>
            <a:normAutofit/>
          </a:bodyPr>
          <a:lstStyle/>
          <a:p>
            <a:pPr marL="0" indent="0">
              <a:buNone/>
            </a:pPr>
            <a:r>
              <a:rPr lang="en-AU" sz="2000" dirty="0">
                <a:hlinkClick r:id="rId4"/>
              </a:rPr>
              <a:t>-@Jamie </a:t>
            </a:r>
            <a:r>
              <a:rPr lang="en-AU" sz="2000" dirty="0" err="1">
                <a:hlinkClick r:id="rId4"/>
              </a:rPr>
              <a:t>Varon</a:t>
            </a:r>
            <a:endParaRPr lang="en-US" sz="2000" u="sng" dirty="0">
              <a:solidFill>
                <a:schemeClr val="accent2"/>
              </a:solidFill>
            </a:endParaRPr>
          </a:p>
        </p:txBody>
      </p:sp>
      <p:sp>
        <p:nvSpPr>
          <p:cNvPr id="8" name="TextBox 7"/>
          <p:cNvSpPr txBox="1"/>
          <p:nvPr/>
        </p:nvSpPr>
        <p:spPr>
          <a:xfrm>
            <a:off x="1699408" y="3776462"/>
            <a:ext cx="1961909" cy="369332"/>
          </a:xfrm>
          <a:prstGeom prst="rect">
            <a:avLst/>
          </a:prstGeom>
          <a:noFill/>
        </p:spPr>
        <p:txBody>
          <a:bodyPr wrap="square" rtlCol="0">
            <a:spAutoFit/>
          </a:bodyPr>
          <a:lstStyle/>
          <a:p>
            <a:r>
              <a:rPr lang="en-US" dirty="0"/>
              <a:t>September</a:t>
            </a:r>
          </a:p>
        </p:txBody>
      </p:sp>
      <p:pic>
        <p:nvPicPr>
          <p:cNvPr id="3074" name="Picture 2" descr="https://cdn-images-1.medium.com/max/1200/1*_AYFiAEqytfR47EopZDgDg.jpeg"/>
          <p:cNvPicPr>
            <a:picLocks noChangeAspect="1" noChangeArrowheads="1"/>
          </p:cNvPicPr>
          <p:nvPr/>
        </p:nvPicPr>
        <p:blipFill rotWithShape="1">
          <a:blip r:embed="rId5">
            <a:extLst>
              <a:ext uri="{28A0092B-C50C-407E-A947-70E740481C1C}">
                <a14:useLocalDpi xmlns:a14="http://schemas.microsoft.com/office/drawing/2010/main" val="0"/>
              </a:ext>
            </a:extLst>
          </a:blip>
          <a:srcRect l="13027" r="34837"/>
          <a:stretch/>
        </p:blipFill>
        <p:spPr bwMode="auto">
          <a:xfrm>
            <a:off x="5297041" y="0"/>
            <a:ext cx="3846959"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582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
            <a:ext cx="3846959" cy="5143501"/>
          </a:xfrm>
          <a:prstGeom prst="rect">
            <a:avLst/>
          </a:prstGeom>
          <a:solidFill>
            <a:schemeClr val="tx2">
              <a:lumMod val="90000"/>
              <a:lumOff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3" name="Text Placeholder 2"/>
          <p:cNvSpPr>
            <a:spLocks noGrp="1"/>
          </p:cNvSpPr>
          <p:nvPr>
            <p:ph type="body" sz="quarter" idx="16"/>
          </p:nvPr>
        </p:nvSpPr>
        <p:spPr>
          <a:xfrm>
            <a:off x="4091753" y="1569139"/>
            <a:ext cx="4942288" cy="646545"/>
          </a:xfrm>
        </p:spPr>
        <p:txBody>
          <a:bodyPr/>
          <a:lstStyle/>
          <a:p>
            <a:r>
              <a:rPr lang="en-AU" sz="2400" b="1" u="sng" dirty="0">
                <a:hlinkClick r:id="rId2"/>
              </a:rPr>
              <a:t>The Death of the Death of Books</a:t>
            </a:r>
            <a:endParaRPr lang="en-US" sz="2400" b="1" u="sng" dirty="0">
              <a:hlinkClick r:id="rId2"/>
            </a:endParaRPr>
          </a:p>
        </p:txBody>
      </p:sp>
      <p:sp>
        <p:nvSpPr>
          <p:cNvPr id="4" name="Text Placeholder 3"/>
          <p:cNvSpPr>
            <a:spLocks noGrp="1"/>
          </p:cNvSpPr>
          <p:nvPr>
            <p:ph type="body" sz="quarter" idx="13"/>
          </p:nvPr>
        </p:nvSpPr>
        <p:spPr>
          <a:xfrm>
            <a:off x="4386877" y="2140686"/>
            <a:ext cx="4589290" cy="1553484"/>
          </a:xfrm>
        </p:spPr>
        <p:txBody>
          <a:bodyPr>
            <a:normAutofit fontScale="85000" lnSpcReduction="10000"/>
          </a:bodyPr>
          <a:lstStyle/>
          <a:p>
            <a:r>
              <a:rPr lang="en-US" sz="2800" i="1" dirty="0">
                <a:solidFill>
                  <a:schemeClr val="accent2"/>
                </a:solidFill>
              </a:rPr>
              <a:t>“</a:t>
            </a:r>
            <a:r>
              <a:rPr lang="en-AU" sz="2800" i="1" dirty="0"/>
              <a:t>What if books, unlike various physical forms of music or movies, are the medium that weathers the digital onslaught?</a:t>
            </a:r>
            <a:r>
              <a:rPr lang="en-US" sz="2800" i="1" dirty="0">
                <a:solidFill>
                  <a:schemeClr val="accent2"/>
                </a:solidFill>
              </a:rPr>
              <a:t>”</a:t>
            </a:r>
          </a:p>
          <a:p>
            <a:endParaRPr lang="en-US" sz="2800" dirty="0"/>
          </a:p>
        </p:txBody>
      </p:sp>
      <p:sp>
        <p:nvSpPr>
          <p:cNvPr id="5" name="Text Placeholder 4"/>
          <p:cNvSpPr>
            <a:spLocks noGrp="1"/>
          </p:cNvSpPr>
          <p:nvPr>
            <p:ph type="body" sz="quarter" idx="4294967295"/>
          </p:nvPr>
        </p:nvSpPr>
        <p:spPr>
          <a:xfrm>
            <a:off x="5590020" y="3611536"/>
            <a:ext cx="3553980" cy="1221508"/>
          </a:xfrm>
        </p:spPr>
        <p:txBody>
          <a:bodyPr>
            <a:normAutofit/>
          </a:bodyPr>
          <a:lstStyle/>
          <a:p>
            <a:pPr marL="0" indent="0">
              <a:buNone/>
            </a:pPr>
            <a:r>
              <a:rPr lang="en-AU" sz="2000" dirty="0">
                <a:hlinkClick r:id="rId3"/>
              </a:rPr>
              <a:t>-@M.G. Siegler</a:t>
            </a:r>
            <a:endParaRPr lang="en-US" sz="2000" dirty="0">
              <a:solidFill>
                <a:schemeClr val="accent2"/>
              </a:solidFill>
            </a:endParaRPr>
          </a:p>
        </p:txBody>
      </p:sp>
      <p:sp>
        <p:nvSpPr>
          <p:cNvPr id="8" name="TextBox 7"/>
          <p:cNvSpPr txBox="1"/>
          <p:nvPr/>
        </p:nvSpPr>
        <p:spPr>
          <a:xfrm>
            <a:off x="5590020" y="3930260"/>
            <a:ext cx="1961909" cy="369332"/>
          </a:xfrm>
          <a:prstGeom prst="rect">
            <a:avLst/>
          </a:prstGeom>
          <a:noFill/>
        </p:spPr>
        <p:txBody>
          <a:bodyPr wrap="square" rtlCol="0">
            <a:spAutoFit/>
          </a:bodyPr>
          <a:lstStyle/>
          <a:p>
            <a:r>
              <a:rPr lang="en-US" dirty="0"/>
              <a:t>September</a:t>
            </a:r>
          </a:p>
        </p:txBody>
      </p:sp>
      <p:pic>
        <p:nvPicPr>
          <p:cNvPr id="2" name="Picture 1"/>
          <p:cNvPicPr>
            <a:picLocks noChangeAspect="1"/>
          </p:cNvPicPr>
          <p:nvPr/>
        </p:nvPicPr>
        <p:blipFill rotWithShape="1">
          <a:blip r:embed="rId4"/>
          <a:srcRect l="7925" r="9427"/>
          <a:stretch/>
        </p:blipFill>
        <p:spPr>
          <a:xfrm>
            <a:off x="15655" y="0"/>
            <a:ext cx="3831304" cy="5143501"/>
          </a:xfrm>
          <a:prstGeom prst="rect">
            <a:avLst/>
          </a:prstGeom>
        </p:spPr>
      </p:pic>
    </p:spTree>
    <p:extLst>
      <p:ext uri="{BB962C8B-B14F-4D97-AF65-F5344CB8AC3E}">
        <p14:creationId xmlns:p14="http://schemas.microsoft.com/office/powerpoint/2010/main" val="1512831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cdn-images-1.medium.com/max/2000/1*OPSr62_T9098WjDKyARLBQ.png"/>
          <p:cNvPicPr>
            <a:picLocks noChangeAspect="1" noChangeArrowheads="1"/>
          </p:cNvPicPr>
          <p:nvPr/>
        </p:nvPicPr>
        <p:blipFill rotWithShape="1">
          <a:blip r:embed="rId2">
            <a:extLst>
              <a:ext uri="{28A0092B-C50C-407E-A947-70E740481C1C}">
                <a14:useLocalDpi xmlns:a14="http://schemas.microsoft.com/office/drawing/2010/main" val="0"/>
              </a:ext>
            </a:extLst>
          </a:blip>
          <a:srcRect l="28974" r="27782"/>
          <a:stretch/>
        </p:blipFill>
        <p:spPr bwMode="auto">
          <a:xfrm>
            <a:off x="0" y="0"/>
            <a:ext cx="3846960" cy="5143499"/>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6"/>
          </p:nvPr>
        </p:nvSpPr>
        <p:spPr>
          <a:xfrm>
            <a:off x="4091753" y="721550"/>
            <a:ext cx="4942288" cy="267914"/>
          </a:xfrm>
        </p:spPr>
        <p:txBody>
          <a:bodyPr/>
          <a:lstStyle/>
          <a:p>
            <a:r>
              <a:rPr lang="en-AU" sz="2400" b="1" dirty="0">
                <a:hlinkClick r:id="rId3"/>
              </a:rPr>
              <a:t>How I Crashed and Burned in </a:t>
            </a:r>
            <a:r>
              <a:rPr lang="en-AU" sz="2400" b="1" dirty="0" err="1">
                <a:hlinkClick r:id="rId3"/>
              </a:rPr>
              <a:t>YCombinator</a:t>
            </a:r>
            <a:endParaRPr lang="en-US" sz="2400" b="1" dirty="0">
              <a:hlinkClick r:id="rId3"/>
            </a:endParaRPr>
          </a:p>
        </p:txBody>
      </p:sp>
      <p:sp>
        <p:nvSpPr>
          <p:cNvPr id="4" name="Text Placeholder 3"/>
          <p:cNvSpPr>
            <a:spLocks noGrp="1"/>
          </p:cNvSpPr>
          <p:nvPr>
            <p:ph type="body" sz="quarter" idx="13"/>
          </p:nvPr>
        </p:nvSpPr>
        <p:spPr>
          <a:xfrm>
            <a:off x="4386877" y="1766165"/>
            <a:ext cx="4589290" cy="1897221"/>
          </a:xfrm>
        </p:spPr>
        <p:txBody>
          <a:bodyPr>
            <a:normAutofit fontScale="92500" lnSpcReduction="10000"/>
          </a:bodyPr>
          <a:lstStyle/>
          <a:p>
            <a:r>
              <a:rPr lang="en-US" sz="2800" i="1" dirty="0">
                <a:solidFill>
                  <a:schemeClr val="accent2"/>
                </a:solidFill>
              </a:rPr>
              <a:t>“</a:t>
            </a:r>
            <a:r>
              <a:rPr lang="en-AU" sz="2800" i="1" dirty="0"/>
              <a:t>I don’t want to start another company until I find a problem that I care about. A problem that I eat, sleep and breathe. A problem worth solving.</a:t>
            </a:r>
            <a:r>
              <a:rPr lang="en-US" sz="2800" i="1" dirty="0">
                <a:solidFill>
                  <a:schemeClr val="accent2"/>
                </a:solidFill>
              </a:rPr>
              <a:t>”</a:t>
            </a:r>
          </a:p>
          <a:p>
            <a:endParaRPr lang="en-US" sz="2800" dirty="0"/>
          </a:p>
        </p:txBody>
      </p:sp>
      <p:sp>
        <p:nvSpPr>
          <p:cNvPr id="5" name="Text Placeholder 4"/>
          <p:cNvSpPr>
            <a:spLocks noGrp="1"/>
          </p:cNvSpPr>
          <p:nvPr>
            <p:ph type="body" sz="quarter" idx="4294967295"/>
          </p:nvPr>
        </p:nvSpPr>
        <p:spPr>
          <a:xfrm>
            <a:off x="5590020" y="3916922"/>
            <a:ext cx="3553980" cy="1221508"/>
          </a:xfrm>
        </p:spPr>
        <p:txBody>
          <a:bodyPr>
            <a:normAutofit/>
          </a:bodyPr>
          <a:lstStyle/>
          <a:p>
            <a:pPr marL="0" indent="0">
              <a:buNone/>
            </a:pPr>
            <a:r>
              <a:rPr lang="en-US" sz="2000" dirty="0">
                <a:solidFill>
                  <a:schemeClr val="accent2"/>
                </a:solidFill>
                <a:hlinkClick r:id="rId3"/>
              </a:rPr>
              <a:t>-@Charlie </a:t>
            </a:r>
            <a:r>
              <a:rPr lang="en-US" sz="2000" dirty="0" err="1">
                <a:solidFill>
                  <a:schemeClr val="accent2"/>
                </a:solidFill>
                <a:hlinkClick r:id="rId3"/>
              </a:rPr>
              <a:t>Guo</a:t>
            </a:r>
            <a:endParaRPr lang="en-US" sz="2000" dirty="0">
              <a:solidFill>
                <a:schemeClr val="accent2"/>
              </a:solidFill>
            </a:endParaRPr>
          </a:p>
        </p:txBody>
      </p:sp>
      <p:sp>
        <p:nvSpPr>
          <p:cNvPr id="8" name="TextBox 7"/>
          <p:cNvSpPr txBox="1"/>
          <p:nvPr/>
        </p:nvSpPr>
        <p:spPr>
          <a:xfrm>
            <a:off x="5590020" y="4200423"/>
            <a:ext cx="1961909" cy="369332"/>
          </a:xfrm>
          <a:prstGeom prst="rect">
            <a:avLst/>
          </a:prstGeom>
          <a:noFill/>
        </p:spPr>
        <p:txBody>
          <a:bodyPr wrap="square" rtlCol="0">
            <a:spAutoFit/>
          </a:bodyPr>
          <a:lstStyle/>
          <a:p>
            <a:r>
              <a:rPr lang="en-US" dirty="0"/>
              <a:t>January</a:t>
            </a:r>
          </a:p>
        </p:txBody>
      </p:sp>
    </p:spTree>
    <p:extLst>
      <p:ext uri="{BB962C8B-B14F-4D97-AF65-F5344CB8AC3E}">
        <p14:creationId xmlns:p14="http://schemas.microsoft.com/office/powerpoint/2010/main" val="1508993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240523" y="721550"/>
            <a:ext cx="4942288" cy="267914"/>
          </a:xfrm>
        </p:spPr>
        <p:txBody>
          <a:bodyPr/>
          <a:lstStyle/>
          <a:p>
            <a:r>
              <a:rPr lang="en-AU" sz="2400" b="1" dirty="0">
                <a:hlinkClick r:id="rId2"/>
              </a:rPr>
              <a:t>If I had to do it over, </a:t>
            </a:r>
            <a:br>
              <a:rPr lang="en-AU" sz="2400" b="1" dirty="0">
                <a:hlinkClick r:id="rId2"/>
              </a:rPr>
            </a:br>
            <a:r>
              <a:rPr lang="en-AU" sz="2400" b="1" dirty="0">
                <a:hlinkClick r:id="rId2"/>
              </a:rPr>
              <a:t>I would skip the MBA</a:t>
            </a:r>
            <a:endParaRPr lang="en-US" sz="2400" b="1" dirty="0"/>
          </a:p>
        </p:txBody>
      </p:sp>
      <p:sp>
        <p:nvSpPr>
          <p:cNvPr id="4" name="Text Placeholder 3"/>
          <p:cNvSpPr>
            <a:spLocks noGrp="1"/>
          </p:cNvSpPr>
          <p:nvPr>
            <p:ph type="body" sz="quarter" idx="13"/>
          </p:nvPr>
        </p:nvSpPr>
        <p:spPr>
          <a:xfrm>
            <a:off x="535647" y="1766165"/>
            <a:ext cx="4589290" cy="1897221"/>
          </a:xfrm>
        </p:spPr>
        <p:txBody>
          <a:bodyPr>
            <a:normAutofit/>
          </a:bodyPr>
          <a:lstStyle/>
          <a:p>
            <a:r>
              <a:rPr lang="en-US" sz="2800" i="1" dirty="0">
                <a:solidFill>
                  <a:schemeClr val="accent2"/>
                </a:solidFill>
              </a:rPr>
              <a:t>“</a:t>
            </a:r>
            <a:r>
              <a:rPr lang="en-AU" sz="2800" i="1" dirty="0"/>
              <a:t>It’s only in mid-life that we finally realize, there was no need to hurry.</a:t>
            </a:r>
            <a:r>
              <a:rPr lang="en-US" sz="2800" i="1" dirty="0">
                <a:solidFill>
                  <a:schemeClr val="accent2"/>
                </a:solidFill>
              </a:rPr>
              <a:t>”</a:t>
            </a:r>
          </a:p>
          <a:p>
            <a:endParaRPr lang="en-US" sz="2800" dirty="0"/>
          </a:p>
        </p:txBody>
      </p:sp>
      <p:sp>
        <p:nvSpPr>
          <p:cNvPr id="5" name="Text Placeholder 4"/>
          <p:cNvSpPr>
            <a:spLocks noGrp="1"/>
          </p:cNvSpPr>
          <p:nvPr>
            <p:ph type="body" sz="quarter" idx="4294967295"/>
          </p:nvPr>
        </p:nvSpPr>
        <p:spPr>
          <a:xfrm>
            <a:off x="1738790" y="3916922"/>
            <a:ext cx="3553980" cy="1221508"/>
          </a:xfrm>
        </p:spPr>
        <p:txBody>
          <a:bodyPr>
            <a:normAutofit/>
          </a:bodyPr>
          <a:lstStyle/>
          <a:p>
            <a:pPr marL="0" indent="0">
              <a:buNone/>
            </a:pPr>
            <a:r>
              <a:rPr lang="en-AU" sz="2000" dirty="0">
                <a:hlinkClick r:id="rId2"/>
              </a:rPr>
              <a:t>-@Anjali Gupta</a:t>
            </a:r>
            <a:endParaRPr lang="en-US" sz="2000" dirty="0">
              <a:solidFill>
                <a:schemeClr val="accent2"/>
              </a:solidFill>
            </a:endParaRPr>
          </a:p>
        </p:txBody>
      </p:sp>
      <p:sp>
        <p:nvSpPr>
          <p:cNvPr id="8" name="TextBox 7"/>
          <p:cNvSpPr txBox="1"/>
          <p:nvPr/>
        </p:nvSpPr>
        <p:spPr>
          <a:xfrm>
            <a:off x="1738790" y="4200423"/>
            <a:ext cx="1961909" cy="369332"/>
          </a:xfrm>
          <a:prstGeom prst="rect">
            <a:avLst/>
          </a:prstGeom>
          <a:noFill/>
        </p:spPr>
        <p:txBody>
          <a:bodyPr wrap="square" rtlCol="0">
            <a:spAutoFit/>
          </a:bodyPr>
          <a:lstStyle/>
          <a:p>
            <a:r>
              <a:rPr lang="en-US" dirty="0"/>
              <a:t>January</a:t>
            </a:r>
          </a:p>
        </p:txBody>
      </p:sp>
      <p:pic>
        <p:nvPicPr>
          <p:cNvPr id="2050" name="Picture 2" descr="https://cdn-images-1.medium.com/max/2000/1*7V89-bV3eU4Npij8ns3BAg.jpeg"/>
          <p:cNvPicPr>
            <a:picLocks noChangeAspect="1" noChangeArrowheads="1"/>
          </p:cNvPicPr>
          <p:nvPr/>
        </p:nvPicPr>
        <p:blipFill rotWithShape="1">
          <a:blip r:embed="rId3">
            <a:extLst>
              <a:ext uri="{28A0092B-C50C-407E-A947-70E740481C1C}">
                <a14:useLocalDpi xmlns:a14="http://schemas.microsoft.com/office/drawing/2010/main" val="0"/>
              </a:ext>
            </a:extLst>
          </a:blip>
          <a:srcRect l="49561" r="1280"/>
          <a:stretch/>
        </p:blipFill>
        <p:spPr bwMode="auto">
          <a:xfrm>
            <a:off x="5347632" y="0"/>
            <a:ext cx="3789086" cy="5138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780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cdn-images-1.medium.com/max/800/1*nS0eLLB-ATzwSUFCpuSgOg.jpeg"/>
          <p:cNvPicPr>
            <a:picLocks noChangeAspect="1" noChangeArrowheads="1"/>
          </p:cNvPicPr>
          <p:nvPr/>
        </p:nvPicPr>
        <p:blipFill rotWithShape="1">
          <a:blip r:embed="rId2">
            <a:extLst>
              <a:ext uri="{28A0092B-C50C-407E-A947-70E740481C1C}">
                <a14:useLocalDpi xmlns:a14="http://schemas.microsoft.com/office/drawing/2010/main" val="0"/>
              </a:ext>
            </a:extLst>
          </a:blip>
          <a:srcRect l="12205" r="13003"/>
          <a:stretch/>
        </p:blipFill>
        <p:spPr bwMode="auto">
          <a:xfrm>
            <a:off x="0" y="0"/>
            <a:ext cx="3846959"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6"/>
          </p:nvPr>
        </p:nvSpPr>
        <p:spPr>
          <a:xfrm>
            <a:off x="4091753" y="721550"/>
            <a:ext cx="4942288" cy="267914"/>
          </a:xfrm>
        </p:spPr>
        <p:txBody>
          <a:bodyPr/>
          <a:lstStyle/>
          <a:p>
            <a:r>
              <a:rPr lang="en-AU" sz="2400" b="1" dirty="0">
                <a:hlinkClick r:id="rId3"/>
              </a:rPr>
              <a:t>I’ve Written 100 Posts on Medium, Here’s What I’ve Learned</a:t>
            </a:r>
            <a:endParaRPr lang="en-US" sz="2400" b="1" dirty="0"/>
          </a:p>
        </p:txBody>
      </p:sp>
      <p:sp>
        <p:nvSpPr>
          <p:cNvPr id="4" name="Text Placeholder 3"/>
          <p:cNvSpPr>
            <a:spLocks noGrp="1"/>
          </p:cNvSpPr>
          <p:nvPr>
            <p:ph type="body" sz="quarter" idx="13"/>
          </p:nvPr>
        </p:nvSpPr>
        <p:spPr>
          <a:xfrm>
            <a:off x="4386877" y="1766165"/>
            <a:ext cx="4589290" cy="1897221"/>
          </a:xfrm>
        </p:spPr>
        <p:txBody>
          <a:bodyPr>
            <a:normAutofit fontScale="85000" lnSpcReduction="10000"/>
          </a:bodyPr>
          <a:lstStyle/>
          <a:p>
            <a:r>
              <a:rPr lang="en-US" sz="2800" i="1" dirty="0">
                <a:solidFill>
                  <a:schemeClr val="accent2"/>
                </a:solidFill>
              </a:rPr>
              <a:t>“</a:t>
            </a:r>
            <a:r>
              <a:rPr lang="en-AU" sz="2800" i="1" dirty="0"/>
              <a:t>If you’re a passive member of the community, you get little out of it. You consume and move on. If you’re active, you get rewarded. It’s strangely like real life.</a:t>
            </a:r>
            <a:r>
              <a:rPr lang="en-US" sz="2800" i="1" dirty="0">
                <a:solidFill>
                  <a:schemeClr val="accent2"/>
                </a:solidFill>
              </a:rPr>
              <a:t>”</a:t>
            </a:r>
          </a:p>
          <a:p>
            <a:endParaRPr lang="en-US" sz="2800" dirty="0"/>
          </a:p>
        </p:txBody>
      </p:sp>
      <p:sp>
        <p:nvSpPr>
          <p:cNvPr id="5" name="Text Placeholder 4"/>
          <p:cNvSpPr>
            <a:spLocks noGrp="1"/>
          </p:cNvSpPr>
          <p:nvPr>
            <p:ph type="body" sz="quarter" idx="4294967295"/>
          </p:nvPr>
        </p:nvSpPr>
        <p:spPr>
          <a:xfrm>
            <a:off x="5590020" y="3916922"/>
            <a:ext cx="3553980" cy="1221508"/>
          </a:xfrm>
        </p:spPr>
        <p:txBody>
          <a:bodyPr>
            <a:normAutofit/>
          </a:bodyPr>
          <a:lstStyle/>
          <a:p>
            <a:pPr marL="0" indent="0">
              <a:buNone/>
            </a:pPr>
            <a:r>
              <a:rPr lang="en-AU" sz="2000" dirty="0">
                <a:hlinkClick r:id="rId3"/>
              </a:rPr>
              <a:t>-@Paul</a:t>
            </a:r>
            <a:r>
              <a:rPr lang="en-AU" sz="2000" u="sng" dirty="0">
                <a:hlinkClick r:id="rId3"/>
              </a:rPr>
              <a:t> Cantor</a:t>
            </a:r>
            <a:endParaRPr lang="en-US" sz="2000" u="sng" dirty="0">
              <a:solidFill>
                <a:schemeClr val="accent2"/>
              </a:solidFill>
            </a:endParaRPr>
          </a:p>
        </p:txBody>
      </p:sp>
      <p:sp>
        <p:nvSpPr>
          <p:cNvPr id="8" name="TextBox 7"/>
          <p:cNvSpPr txBox="1"/>
          <p:nvPr/>
        </p:nvSpPr>
        <p:spPr>
          <a:xfrm>
            <a:off x="5590020" y="4200423"/>
            <a:ext cx="1961909" cy="369332"/>
          </a:xfrm>
          <a:prstGeom prst="rect">
            <a:avLst/>
          </a:prstGeom>
          <a:noFill/>
        </p:spPr>
        <p:txBody>
          <a:bodyPr wrap="square" rtlCol="0">
            <a:spAutoFit/>
          </a:bodyPr>
          <a:lstStyle/>
          <a:p>
            <a:r>
              <a:rPr lang="en-US" dirty="0"/>
              <a:t>January</a:t>
            </a:r>
          </a:p>
        </p:txBody>
      </p:sp>
      <p:cxnSp>
        <p:nvCxnSpPr>
          <p:cNvPr id="6" name="Straight Connector 5"/>
          <p:cNvCxnSpPr/>
          <p:nvPr/>
        </p:nvCxnSpPr>
        <p:spPr>
          <a:xfrm>
            <a:off x="3846959" y="0"/>
            <a:ext cx="0" cy="5138430"/>
          </a:xfrm>
          <a:prstGeom prst="line">
            <a:avLst/>
          </a:prstGeom>
          <a:ln>
            <a:solidFill>
              <a:schemeClr val="tx2">
                <a:lumMod val="75000"/>
                <a:lumOff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909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15077" y="1"/>
            <a:ext cx="3828923" cy="5143500"/>
          </a:xfrm>
          <a:prstGeom prst="rect">
            <a:avLst/>
          </a:prstGeom>
          <a:solidFill>
            <a:srgbClr val="EC6A5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 name="Text Placeholder 2"/>
          <p:cNvSpPr>
            <a:spLocks noGrp="1"/>
          </p:cNvSpPr>
          <p:nvPr>
            <p:ph type="body" sz="quarter" idx="16"/>
          </p:nvPr>
        </p:nvSpPr>
        <p:spPr>
          <a:xfrm>
            <a:off x="240523" y="958372"/>
            <a:ext cx="4942288" cy="267914"/>
          </a:xfrm>
        </p:spPr>
        <p:txBody>
          <a:bodyPr/>
          <a:lstStyle/>
          <a:p>
            <a:r>
              <a:rPr lang="en-AU" sz="2400" b="1" dirty="0">
                <a:hlinkClick r:id="rId2"/>
              </a:rPr>
              <a:t>Age 40: </a:t>
            </a:r>
            <a:r>
              <a:rPr lang="en-AU" sz="2400" b="1" dirty="0" err="1">
                <a:hlinkClick r:id="rId2"/>
              </a:rPr>
              <a:t>Ain’t</a:t>
            </a:r>
            <a:r>
              <a:rPr lang="en-AU" sz="2400" b="1" dirty="0">
                <a:hlinkClick r:id="rId2"/>
              </a:rPr>
              <a:t> Nobody Got Time </a:t>
            </a:r>
            <a:br>
              <a:rPr lang="en-AU" sz="2400" b="1" dirty="0">
                <a:hlinkClick r:id="rId2"/>
              </a:rPr>
            </a:br>
            <a:r>
              <a:rPr lang="en-AU" sz="2400" b="1" dirty="0">
                <a:hlinkClick r:id="rId2"/>
              </a:rPr>
              <a:t>For That</a:t>
            </a:r>
            <a:endParaRPr lang="en-US" sz="2400" b="1" dirty="0"/>
          </a:p>
        </p:txBody>
      </p:sp>
      <p:sp>
        <p:nvSpPr>
          <p:cNvPr id="4" name="Text Placeholder 3"/>
          <p:cNvSpPr>
            <a:spLocks noGrp="1"/>
          </p:cNvSpPr>
          <p:nvPr>
            <p:ph type="body" sz="quarter" idx="13"/>
          </p:nvPr>
        </p:nvSpPr>
        <p:spPr>
          <a:xfrm>
            <a:off x="535647" y="1825367"/>
            <a:ext cx="4589290" cy="1897221"/>
          </a:xfrm>
        </p:spPr>
        <p:txBody>
          <a:bodyPr>
            <a:normAutofit/>
          </a:bodyPr>
          <a:lstStyle/>
          <a:p>
            <a:r>
              <a:rPr lang="en-US" sz="2800" i="1" dirty="0">
                <a:solidFill>
                  <a:schemeClr val="accent2"/>
                </a:solidFill>
              </a:rPr>
              <a:t>“</a:t>
            </a:r>
            <a:r>
              <a:rPr lang="en-AU" sz="2800" i="1" dirty="0"/>
              <a:t>I let other people be responsible for how they choose to respond to things.</a:t>
            </a:r>
            <a:r>
              <a:rPr lang="en-US" sz="2800" i="1" dirty="0">
                <a:solidFill>
                  <a:schemeClr val="accent2"/>
                </a:solidFill>
              </a:rPr>
              <a:t>”</a:t>
            </a:r>
          </a:p>
          <a:p>
            <a:endParaRPr lang="en-US" sz="2800" dirty="0"/>
          </a:p>
        </p:txBody>
      </p:sp>
      <p:sp>
        <p:nvSpPr>
          <p:cNvPr id="5" name="Text Placeholder 4"/>
          <p:cNvSpPr>
            <a:spLocks noGrp="1"/>
          </p:cNvSpPr>
          <p:nvPr>
            <p:ph type="body" sz="quarter" idx="4294967295"/>
          </p:nvPr>
        </p:nvSpPr>
        <p:spPr>
          <a:xfrm>
            <a:off x="1738790" y="3614316"/>
            <a:ext cx="3553980" cy="1221508"/>
          </a:xfrm>
        </p:spPr>
        <p:txBody>
          <a:bodyPr>
            <a:normAutofit/>
          </a:bodyPr>
          <a:lstStyle/>
          <a:p>
            <a:pPr marL="0" indent="0">
              <a:buNone/>
            </a:pPr>
            <a:r>
              <a:rPr lang="en-AU" sz="2000" dirty="0">
                <a:hlinkClick r:id="rId3"/>
              </a:rPr>
              <a:t>-@Amanda </a:t>
            </a:r>
            <a:r>
              <a:rPr lang="en-AU" sz="2000" dirty="0" err="1">
                <a:hlinkClick r:id="rId3"/>
              </a:rPr>
              <a:t>Clayman</a:t>
            </a:r>
            <a:endParaRPr lang="en-US" sz="2000" dirty="0">
              <a:solidFill>
                <a:schemeClr val="accent2"/>
              </a:solidFill>
            </a:endParaRPr>
          </a:p>
        </p:txBody>
      </p:sp>
      <p:sp>
        <p:nvSpPr>
          <p:cNvPr id="8" name="TextBox 7"/>
          <p:cNvSpPr txBox="1"/>
          <p:nvPr/>
        </p:nvSpPr>
        <p:spPr>
          <a:xfrm>
            <a:off x="1738790" y="3897817"/>
            <a:ext cx="1961909" cy="369332"/>
          </a:xfrm>
          <a:prstGeom prst="rect">
            <a:avLst/>
          </a:prstGeom>
          <a:noFill/>
        </p:spPr>
        <p:txBody>
          <a:bodyPr wrap="square" rtlCol="0">
            <a:spAutoFit/>
          </a:bodyPr>
          <a:lstStyle/>
          <a:p>
            <a:r>
              <a:rPr lang="en-US" dirty="0"/>
              <a:t>January</a:t>
            </a:r>
          </a:p>
        </p:txBody>
      </p:sp>
      <p:pic>
        <p:nvPicPr>
          <p:cNvPr id="4098" name="Picture 2" descr="https://cdn-images-1.medium.com/max/800/1*RcjBeSjxoyK7Yg1ancPN_w.jpeg"/>
          <p:cNvPicPr>
            <a:picLocks noChangeAspect="1" noChangeArrowheads="1"/>
          </p:cNvPicPr>
          <p:nvPr/>
        </p:nvPicPr>
        <p:blipFill rotWithShape="1">
          <a:blip r:embed="rId4">
            <a:extLst>
              <a:ext uri="{28A0092B-C50C-407E-A947-70E740481C1C}">
                <a14:useLocalDpi xmlns:a14="http://schemas.microsoft.com/office/drawing/2010/main" val="0"/>
              </a:ext>
            </a:extLst>
          </a:blip>
          <a:srcRect l="9739" r="13535"/>
          <a:stretch/>
        </p:blipFill>
        <p:spPr bwMode="auto">
          <a:xfrm>
            <a:off x="5315077" y="989464"/>
            <a:ext cx="3828923" cy="2809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506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3846959" cy="5143501"/>
          </a:xfrm>
          <a:prstGeom prst="rect">
            <a:avLst/>
          </a:prstGeom>
          <a:solidFill>
            <a:srgbClr val="1315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3" name="Text Placeholder 2"/>
          <p:cNvSpPr>
            <a:spLocks noGrp="1"/>
          </p:cNvSpPr>
          <p:nvPr>
            <p:ph type="body" sz="quarter" idx="16"/>
          </p:nvPr>
        </p:nvSpPr>
        <p:spPr>
          <a:xfrm>
            <a:off x="4091753" y="721550"/>
            <a:ext cx="4942288" cy="267914"/>
          </a:xfrm>
        </p:spPr>
        <p:txBody>
          <a:bodyPr/>
          <a:lstStyle/>
          <a:p>
            <a:r>
              <a:rPr lang="en-AU" sz="2400" b="1" dirty="0">
                <a:hlinkClick r:id="rId2"/>
              </a:rPr>
              <a:t>The purge: What happens when you unfollow everyone on the Internet</a:t>
            </a:r>
            <a:endParaRPr lang="en-US" sz="2400" b="1" dirty="0"/>
          </a:p>
        </p:txBody>
      </p:sp>
      <p:sp>
        <p:nvSpPr>
          <p:cNvPr id="4" name="Text Placeholder 3"/>
          <p:cNvSpPr>
            <a:spLocks noGrp="1"/>
          </p:cNvSpPr>
          <p:nvPr>
            <p:ph type="body" sz="quarter" idx="13"/>
          </p:nvPr>
        </p:nvSpPr>
        <p:spPr>
          <a:xfrm>
            <a:off x="4386877" y="1766165"/>
            <a:ext cx="4589290" cy="1897221"/>
          </a:xfrm>
        </p:spPr>
        <p:txBody>
          <a:bodyPr>
            <a:normAutofit fontScale="70000" lnSpcReduction="20000"/>
          </a:bodyPr>
          <a:lstStyle/>
          <a:p>
            <a:r>
              <a:rPr lang="en-US" sz="2800" i="1" dirty="0">
                <a:solidFill>
                  <a:schemeClr val="accent2"/>
                </a:solidFill>
              </a:rPr>
              <a:t>“</a:t>
            </a:r>
            <a:r>
              <a:rPr lang="en-AU" sz="2800" i="1" dirty="0"/>
              <a:t>We’re among the first generations expected to maintain connections with every single person we’ve ever met, thanks to the Internet. The weight of our swollen social networks can be super stressful, let alone a distraction from knowing who you want to focus your.</a:t>
            </a:r>
            <a:r>
              <a:rPr lang="en-US" sz="2800" i="1" dirty="0">
                <a:solidFill>
                  <a:schemeClr val="accent2"/>
                </a:solidFill>
              </a:rPr>
              <a:t>”</a:t>
            </a:r>
          </a:p>
          <a:p>
            <a:endParaRPr lang="en-US" sz="2800" i="1" dirty="0"/>
          </a:p>
        </p:txBody>
      </p:sp>
      <p:sp>
        <p:nvSpPr>
          <p:cNvPr id="5" name="Text Placeholder 4"/>
          <p:cNvSpPr>
            <a:spLocks noGrp="1"/>
          </p:cNvSpPr>
          <p:nvPr>
            <p:ph type="body" sz="quarter" idx="4294967295"/>
          </p:nvPr>
        </p:nvSpPr>
        <p:spPr>
          <a:xfrm>
            <a:off x="5590020" y="3916922"/>
            <a:ext cx="3553980" cy="1221508"/>
          </a:xfrm>
        </p:spPr>
        <p:txBody>
          <a:bodyPr>
            <a:normAutofit/>
          </a:bodyPr>
          <a:lstStyle/>
          <a:p>
            <a:pPr marL="0" indent="0">
              <a:buNone/>
            </a:pPr>
            <a:r>
              <a:rPr lang="en-AU" sz="2000" dirty="0">
                <a:hlinkClick r:id="rId3"/>
              </a:rPr>
              <a:t>-@Helena Price</a:t>
            </a:r>
            <a:endParaRPr lang="en-US" sz="2000" u="sng" dirty="0">
              <a:solidFill>
                <a:schemeClr val="accent2"/>
              </a:solidFill>
            </a:endParaRPr>
          </a:p>
        </p:txBody>
      </p:sp>
      <p:sp>
        <p:nvSpPr>
          <p:cNvPr id="8" name="TextBox 7"/>
          <p:cNvSpPr txBox="1"/>
          <p:nvPr/>
        </p:nvSpPr>
        <p:spPr>
          <a:xfrm>
            <a:off x="5590020" y="4200423"/>
            <a:ext cx="1961909" cy="369332"/>
          </a:xfrm>
          <a:prstGeom prst="rect">
            <a:avLst/>
          </a:prstGeom>
          <a:noFill/>
        </p:spPr>
        <p:txBody>
          <a:bodyPr wrap="square" rtlCol="0">
            <a:spAutoFit/>
          </a:bodyPr>
          <a:lstStyle/>
          <a:p>
            <a:r>
              <a:rPr lang="en-US" dirty="0"/>
              <a:t>February</a:t>
            </a:r>
          </a:p>
        </p:txBody>
      </p:sp>
      <p:pic>
        <p:nvPicPr>
          <p:cNvPr id="1026" name="Picture 2" descr="https://pbs.twimg.com/profile_images/684176276626604032/euRdPPFE.jpg"/>
          <p:cNvPicPr>
            <a:picLocks noChangeAspect="1" noChangeArrowheads="1"/>
          </p:cNvPicPr>
          <p:nvPr/>
        </p:nvPicPr>
        <p:blipFill rotWithShape="1">
          <a:blip r:embed="rId4">
            <a:extLst>
              <a:ext uri="{28A0092B-C50C-407E-A947-70E740481C1C}">
                <a14:useLocalDpi xmlns:a14="http://schemas.microsoft.com/office/drawing/2010/main" val="0"/>
              </a:ext>
            </a:extLst>
          </a:blip>
          <a:srcRect l="9187" r="6167"/>
          <a:stretch/>
        </p:blipFill>
        <p:spPr bwMode="auto">
          <a:xfrm flipH="1">
            <a:off x="-1" y="563324"/>
            <a:ext cx="3846959" cy="4569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136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297040" y="-5071"/>
            <a:ext cx="3846959" cy="5143501"/>
          </a:xfrm>
          <a:prstGeom prst="rect">
            <a:avLst/>
          </a:prstGeom>
          <a:solidFill>
            <a:schemeClr val="tx2">
              <a:lumMod val="90000"/>
              <a:lumOff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1028" name="Picture 4" descr="https://cdn-images-1.medium.com/max/1200/1*-h8b986wCjjPPkAWWFL8Dg.jpeg"/>
          <p:cNvPicPr>
            <a:picLocks noChangeAspect="1" noChangeArrowheads="1"/>
          </p:cNvPicPr>
          <p:nvPr/>
        </p:nvPicPr>
        <p:blipFill rotWithShape="1">
          <a:blip r:embed="rId2">
            <a:extLst>
              <a:ext uri="{28A0092B-C50C-407E-A947-70E740481C1C}">
                <a14:useLocalDpi xmlns:a14="http://schemas.microsoft.com/office/drawing/2010/main" val="0"/>
              </a:ext>
            </a:extLst>
          </a:blip>
          <a:srcRect l="24531" r="28776"/>
          <a:stretch/>
        </p:blipFill>
        <p:spPr bwMode="auto">
          <a:xfrm>
            <a:off x="5302295" y="-5071"/>
            <a:ext cx="3851229" cy="5148571"/>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6"/>
          </p:nvPr>
        </p:nvSpPr>
        <p:spPr>
          <a:xfrm>
            <a:off x="240523" y="780752"/>
            <a:ext cx="4942288" cy="267914"/>
          </a:xfrm>
        </p:spPr>
        <p:txBody>
          <a:bodyPr/>
          <a:lstStyle/>
          <a:p>
            <a:r>
              <a:rPr lang="en-AU" sz="2400" b="1" dirty="0">
                <a:hlinkClick r:id="rId3"/>
              </a:rPr>
              <a:t>What China Gets Right About Relationships</a:t>
            </a:r>
            <a:endParaRPr lang="en-US" sz="2400" b="1" dirty="0"/>
          </a:p>
        </p:txBody>
      </p:sp>
      <p:sp>
        <p:nvSpPr>
          <p:cNvPr id="4" name="Text Placeholder 3"/>
          <p:cNvSpPr>
            <a:spLocks noGrp="1"/>
          </p:cNvSpPr>
          <p:nvPr>
            <p:ph type="body" sz="quarter" idx="13"/>
          </p:nvPr>
        </p:nvSpPr>
        <p:spPr>
          <a:xfrm>
            <a:off x="535647" y="1766165"/>
            <a:ext cx="4589290" cy="1897221"/>
          </a:xfrm>
        </p:spPr>
        <p:txBody>
          <a:bodyPr>
            <a:normAutofit fontScale="85000" lnSpcReduction="10000"/>
          </a:bodyPr>
          <a:lstStyle/>
          <a:p>
            <a:r>
              <a:rPr lang="en-US" sz="2800" i="1" dirty="0">
                <a:solidFill>
                  <a:schemeClr val="accent2"/>
                </a:solidFill>
              </a:rPr>
              <a:t>“</a:t>
            </a:r>
            <a:r>
              <a:rPr lang="en-AU" i="1" dirty="0"/>
              <a:t>They tend to say less and do more, showing their care through considerate actions instead of words. The wall between strangers is higher, perhaps, but once you’ve crossed that wall, everything is shared.</a:t>
            </a:r>
            <a:r>
              <a:rPr lang="en-US" sz="2800" i="1" dirty="0">
                <a:solidFill>
                  <a:schemeClr val="accent2"/>
                </a:solidFill>
              </a:rPr>
              <a:t>”</a:t>
            </a:r>
          </a:p>
          <a:p>
            <a:endParaRPr lang="en-US" sz="2800" i="1" dirty="0"/>
          </a:p>
        </p:txBody>
      </p:sp>
      <p:sp>
        <p:nvSpPr>
          <p:cNvPr id="5" name="Text Placeholder 4"/>
          <p:cNvSpPr>
            <a:spLocks noGrp="1"/>
          </p:cNvSpPr>
          <p:nvPr>
            <p:ph type="body" sz="quarter" idx="4294967295"/>
          </p:nvPr>
        </p:nvSpPr>
        <p:spPr>
          <a:xfrm>
            <a:off x="1738790" y="3785362"/>
            <a:ext cx="3553980" cy="1221508"/>
          </a:xfrm>
        </p:spPr>
        <p:txBody>
          <a:bodyPr>
            <a:normAutofit/>
          </a:bodyPr>
          <a:lstStyle/>
          <a:p>
            <a:pPr marL="0" indent="0">
              <a:buNone/>
            </a:pPr>
            <a:r>
              <a:rPr lang="en-AU" sz="2000" dirty="0">
                <a:hlinkClick r:id="rId4"/>
              </a:rPr>
              <a:t>-@Sam Massie</a:t>
            </a:r>
            <a:endParaRPr lang="en-US" sz="2000" dirty="0">
              <a:solidFill>
                <a:schemeClr val="accent2"/>
              </a:solidFill>
            </a:endParaRPr>
          </a:p>
        </p:txBody>
      </p:sp>
      <p:sp>
        <p:nvSpPr>
          <p:cNvPr id="8" name="TextBox 7"/>
          <p:cNvSpPr txBox="1"/>
          <p:nvPr/>
        </p:nvSpPr>
        <p:spPr>
          <a:xfrm>
            <a:off x="1738790" y="4068863"/>
            <a:ext cx="1961909" cy="369332"/>
          </a:xfrm>
          <a:prstGeom prst="rect">
            <a:avLst/>
          </a:prstGeom>
          <a:noFill/>
        </p:spPr>
        <p:txBody>
          <a:bodyPr wrap="square" rtlCol="0">
            <a:spAutoFit/>
          </a:bodyPr>
          <a:lstStyle/>
          <a:p>
            <a:r>
              <a:rPr lang="en-US" dirty="0"/>
              <a:t>February</a:t>
            </a:r>
          </a:p>
        </p:txBody>
      </p:sp>
    </p:spTree>
    <p:extLst>
      <p:ext uri="{BB962C8B-B14F-4D97-AF65-F5344CB8AC3E}">
        <p14:creationId xmlns:p14="http://schemas.microsoft.com/office/powerpoint/2010/main" val="3908158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3846959" cy="5143501"/>
          </a:xfrm>
          <a:prstGeom prst="rect">
            <a:avLst/>
          </a:prstGeom>
          <a:solidFill>
            <a:schemeClr val="tx2">
              <a:lumMod val="90000"/>
              <a:lumOff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3" name="Text Placeholder 2"/>
          <p:cNvSpPr>
            <a:spLocks noGrp="1"/>
          </p:cNvSpPr>
          <p:nvPr>
            <p:ph type="body" sz="quarter" idx="16"/>
          </p:nvPr>
        </p:nvSpPr>
        <p:spPr>
          <a:xfrm>
            <a:off x="4091753" y="1149147"/>
            <a:ext cx="4942288" cy="267914"/>
          </a:xfrm>
        </p:spPr>
        <p:txBody>
          <a:bodyPr/>
          <a:lstStyle/>
          <a:p>
            <a:r>
              <a:rPr lang="en-AU" sz="2400" b="1" dirty="0">
                <a:hlinkClick r:id="rId2"/>
              </a:rPr>
              <a:t>Why I Just Fucking Did It</a:t>
            </a:r>
            <a:endParaRPr lang="en-US" sz="2400" b="1" dirty="0"/>
          </a:p>
        </p:txBody>
      </p:sp>
      <p:sp>
        <p:nvSpPr>
          <p:cNvPr id="4" name="Text Placeholder 3"/>
          <p:cNvSpPr>
            <a:spLocks noGrp="1"/>
          </p:cNvSpPr>
          <p:nvPr>
            <p:ph type="body" sz="quarter" idx="13"/>
          </p:nvPr>
        </p:nvSpPr>
        <p:spPr>
          <a:xfrm>
            <a:off x="4386877" y="1766165"/>
            <a:ext cx="4589290" cy="1897221"/>
          </a:xfrm>
        </p:spPr>
        <p:txBody>
          <a:bodyPr>
            <a:normAutofit fontScale="85000" lnSpcReduction="20000"/>
          </a:bodyPr>
          <a:lstStyle/>
          <a:p>
            <a:r>
              <a:rPr lang="en-US" sz="2800" i="1" dirty="0">
                <a:solidFill>
                  <a:schemeClr val="accent2"/>
                </a:solidFill>
              </a:rPr>
              <a:t>“</a:t>
            </a:r>
            <a:r>
              <a:rPr lang="en-AU" sz="2800" i="1" dirty="0"/>
              <a:t>Another thing I also noticed recently about the idea porn is that if I sleep on an idea, I will find it as a totally bullshit idea as soon as I wake up the next morning.</a:t>
            </a:r>
            <a:r>
              <a:rPr lang="en-US" sz="2800" i="1" dirty="0">
                <a:solidFill>
                  <a:schemeClr val="accent2"/>
                </a:solidFill>
              </a:rPr>
              <a:t>”</a:t>
            </a:r>
          </a:p>
          <a:p>
            <a:endParaRPr lang="en-US" sz="2800" dirty="0"/>
          </a:p>
        </p:txBody>
      </p:sp>
      <p:sp>
        <p:nvSpPr>
          <p:cNvPr id="5" name="Text Placeholder 4"/>
          <p:cNvSpPr>
            <a:spLocks noGrp="1"/>
          </p:cNvSpPr>
          <p:nvPr>
            <p:ph type="body" sz="quarter" idx="4294967295"/>
          </p:nvPr>
        </p:nvSpPr>
        <p:spPr>
          <a:xfrm>
            <a:off x="5590020" y="3726150"/>
            <a:ext cx="3553980" cy="1221508"/>
          </a:xfrm>
        </p:spPr>
        <p:txBody>
          <a:bodyPr>
            <a:normAutofit/>
          </a:bodyPr>
          <a:lstStyle/>
          <a:p>
            <a:pPr marL="0" indent="0">
              <a:buNone/>
            </a:pPr>
            <a:r>
              <a:rPr lang="en-US" sz="2000" u="sng" dirty="0">
                <a:solidFill>
                  <a:schemeClr val="accent2"/>
                </a:solidFill>
                <a:hlinkClick r:id="rId3"/>
              </a:rPr>
              <a:t>-@</a:t>
            </a:r>
            <a:r>
              <a:rPr lang="en-AU" sz="2000" dirty="0">
                <a:hlinkClick r:id="rId3"/>
              </a:rPr>
              <a:t>Ali Mese</a:t>
            </a:r>
            <a:endParaRPr lang="en-US" sz="2000" u="sng" dirty="0">
              <a:solidFill>
                <a:schemeClr val="accent2"/>
              </a:solidFill>
            </a:endParaRPr>
          </a:p>
        </p:txBody>
      </p:sp>
      <p:sp>
        <p:nvSpPr>
          <p:cNvPr id="8" name="TextBox 7"/>
          <p:cNvSpPr txBox="1"/>
          <p:nvPr/>
        </p:nvSpPr>
        <p:spPr>
          <a:xfrm>
            <a:off x="5590020" y="4009651"/>
            <a:ext cx="1961909" cy="369332"/>
          </a:xfrm>
          <a:prstGeom prst="rect">
            <a:avLst/>
          </a:prstGeom>
          <a:noFill/>
        </p:spPr>
        <p:txBody>
          <a:bodyPr wrap="square" rtlCol="0">
            <a:spAutoFit/>
          </a:bodyPr>
          <a:lstStyle/>
          <a:p>
            <a:r>
              <a:rPr lang="en-US" dirty="0"/>
              <a:t>February</a:t>
            </a:r>
          </a:p>
        </p:txBody>
      </p:sp>
      <p:pic>
        <p:nvPicPr>
          <p:cNvPr id="6" name="Picture 5"/>
          <p:cNvPicPr>
            <a:picLocks noChangeAspect="1"/>
          </p:cNvPicPr>
          <p:nvPr/>
        </p:nvPicPr>
        <p:blipFill rotWithShape="1">
          <a:blip r:embed="rId4"/>
          <a:srcRect l="27672" r="23436"/>
          <a:stretch/>
        </p:blipFill>
        <p:spPr>
          <a:xfrm>
            <a:off x="1" y="-1"/>
            <a:ext cx="3846958" cy="5143501"/>
          </a:xfrm>
          <a:prstGeom prst="rect">
            <a:avLst/>
          </a:prstGeom>
        </p:spPr>
      </p:pic>
    </p:spTree>
    <p:extLst>
      <p:ext uri="{BB962C8B-B14F-4D97-AF65-F5344CB8AC3E}">
        <p14:creationId xmlns:p14="http://schemas.microsoft.com/office/powerpoint/2010/main" val="723477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240523" y="846538"/>
            <a:ext cx="4942288" cy="267914"/>
          </a:xfrm>
        </p:spPr>
        <p:txBody>
          <a:bodyPr/>
          <a:lstStyle/>
          <a:p>
            <a:r>
              <a:rPr lang="en-AU" sz="2400" b="1" dirty="0">
                <a:hlinkClick r:id="rId2"/>
              </a:rPr>
              <a:t>The Age of the Introvert Entrepreneur</a:t>
            </a:r>
            <a:endParaRPr lang="en-US" sz="2400" b="1" dirty="0"/>
          </a:p>
        </p:txBody>
      </p:sp>
      <p:sp>
        <p:nvSpPr>
          <p:cNvPr id="4" name="Text Placeholder 3"/>
          <p:cNvSpPr>
            <a:spLocks noGrp="1"/>
          </p:cNvSpPr>
          <p:nvPr>
            <p:ph type="body" sz="quarter" idx="13"/>
          </p:nvPr>
        </p:nvSpPr>
        <p:spPr>
          <a:xfrm>
            <a:off x="535647" y="1766165"/>
            <a:ext cx="4589290" cy="1897221"/>
          </a:xfrm>
        </p:spPr>
        <p:txBody>
          <a:bodyPr>
            <a:normAutofit fontScale="85000" lnSpcReduction="10000"/>
          </a:bodyPr>
          <a:lstStyle/>
          <a:p>
            <a:r>
              <a:rPr lang="en-US" sz="2800" i="1" dirty="0">
                <a:solidFill>
                  <a:schemeClr val="accent2"/>
                </a:solidFill>
              </a:rPr>
              <a:t>“</a:t>
            </a:r>
            <a:r>
              <a:rPr lang="en-AU" i="1" dirty="0"/>
              <a:t>We are in the glory days of the introverted entrepreneur. Because of technology, there are so many ways to build a company now, talk to people and make connections in the business world; all without leaving your desk.</a:t>
            </a:r>
            <a:r>
              <a:rPr lang="en-US" sz="2800" i="1" dirty="0">
                <a:solidFill>
                  <a:schemeClr val="accent2"/>
                </a:solidFill>
              </a:rPr>
              <a:t>”</a:t>
            </a:r>
          </a:p>
          <a:p>
            <a:endParaRPr lang="en-US" sz="2800" i="1" dirty="0"/>
          </a:p>
        </p:txBody>
      </p:sp>
      <p:sp>
        <p:nvSpPr>
          <p:cNvPr id="5" name="Text Placeholder 4"/>
          <p:cNvSpPr>
            <a:spLocks noGrp="1"/>
          </p:cNvSpPr>
          <p:nvPr>
            <p:ph type="body" sz="quarter" idx="4294967295"/>
          </p:nvPr>
        </p:nvSpPr>
        <p:spPr>
          <a:xfrm>
            <a:off x="1738790" y="3759042"/>
            <a:ext cx="3553980" cy="1221508"/>
          </a:xfrm>
        </p:spPr>
        <p:txBody>
          <a:bodyPr>
            <a:normAutofit/>
          </a:bodyPr>
          <a:lstStyle/>
          <a:p>
            <a:pPr marL="0" indent="0">
              <a:buNone/>
            </a:pPr>
            <a:r>
              <a:rPr lang="en-AU" sz="2000" dirty="0"/>
              <a:t>-</a:t>
            </a:r>
            <a:r>
              <a:rPr lang="en-AU" sz="2000" dirty="0">
                <a:hlinkClick r:id="rId3"/>
              </a:rPr>
              <a:t>-@Gary Vaynerchuk</a:t>
            </a:r>
            <a:endParaRPr lang="en-US" sz="2000" dirty="0">
              <a:solidFill>
                <a:schemeClr val="accent2"/>
              </a:solidFill>
            </a:endParaRPr>
          </a:p>
        </p:txBody>
      </p:sp>
      <p:sp>
        <p:nvSpPr>
          <p:cNvPr id="8" name="TextBox 7"/>
          <p:cNvSpPr txBox="1"/>
          <p:nvPr/>
        </p:nvSpPr>
        <p:spPr>
          <a:xfrm>
            <a:off x="1794447" y="4045772"/>
            <a:ext cx="1961909" cy="369332"/>
          </a:xfrm>
          <a:prstGeom prst="rect">
            <a:avLst/>
          </a:prstGeom>
          <a:noFill/>
        </p:spPr>
        <p:txBody>
          <a:bodyPr wrap="square" rtlCol="0">
            <a:spAutoFit/>
          </a:bodyPr>
          <a:lstStyle/>
          <a:p>
            <a:r>
              <a:rPr lang="en-US" dirty="0"/>
              <a:t>February</a:t>
            </a:r>
          </a:p>
        </p:txBody>
      </p:sp>
      <p:sp>
        <p:nvSpPr>
          <p:cNvPr id="9" name="Rectangle 8"/>
          <p:cNvSpPr/>
          <p:nvPr/>
        </p:nvSpPr>
        <p:spPr>
          <a:xfrm>
            <a:off x="5297040" y="0"/>
            <a:ext cx="3846959" cy="5138430"/>
          </a:xfrm>
          <a:prstGeom prst="rect">
            <a:avLst/>
          </a:prstGeom>
          <a:solidFill>
            <a:schemeClr val="tx2">
              <a:lumMod val="90000"/>
              <a:lumOff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2" name="Picture 1"/>
          <p:cNvPicPr>
            <a:picLocks noChangeAspect="1"/>
          </p:cNvPicPr>
          <p:nvPr/>
        </p:nvPicPr>
        <p:blipFill rotWithShape="1">
          <a:blip r:embed="rId4"/>
          <a:srcRect l="6417"/>
          <a:stretch/>
        </p:blipFill>
        <p:spPr>
          <a:xfrm>
            <a:off x="5297040" y="0"/>
            <a:ext cx="3846959" cy="5138430"/>
          </a:xfrm>
          <a:prstGeom prst="rect">
            <a:avLst/>
          </a:prstGeom>
        </p:spPr>
      </p:pic>
    </p:spTree>
    <p:extLst>
      <p:ext uri="{BB962C8B-B14F-4D97-AF65-F5344CB8AC3E}">
        <p14:creationId xmlns:p14="http://schemas.microsoft.com/office/powerpoint/2010/main" val="494759587"/>
      </p:ext>
    </p:extLst>
  </p:cSld>
  <p:clrMapOvr>
    <a:masterClrMapping/>
  </p:clrMapOvr>
</p:sld>
</file>

<file path=ppt/theme/theme1.xml><?xml version="1.0" encoding="utf-8"?>
<a:theme xmlns:a="http://schemas.openxmlformats.org/drawingml/2006/main" name="Theme3">
  <a:themeElements>
    <a:clrScheme name="Template 2">
      <a:dk1>
        <a:srgbClr val="414141"/>
      </a:dk1>
      <a:lt1>
        <a:sysClr val="window" lastClr="FFFFFF"/>
      </a:lt1>
      <a:dk2>
        <a:srgbClr val="202020"/>
      </a:dk2>
      <a:lt2>
        <a:srgbClr val="FFFFFF"/>
      </a:lt2>
      <a:accent1>
        <a:srgbClr val="FF0259"/>
      </a:accent1>
      <a:accent2>
        <a:srgbClr val="3D8CA0"/>
      </a:accent2>
      <a:accent3>
        <a:srgbClr val="E6292F"/>
      </a:accent3>
      <a:accent4>
        <a:srgbClr val="2EA962"/>
      </a:accent4>
      <a:accent5>
        <a:srgbClr val="F3EB39"/>
      </a:accent5>
      <a:accent6>
        <a:srgbClr val="6E54A6"/>
      </a:accent6>
      <a:hlink>
        <a:srgbClr val="F36019"/>
      </a:hlink>
      <a:folHlink>
        <a:srgbClr val="F36019"/>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38781</TotalTime>
  <Words>573</Words>
  <Application>Microsoft Office PowerPoint</Application>
  <PresentationFormat>On-screen Show (16:9)</PresentationFormat>
  <Paragraphs>60</Paragraphs>
  <Slides>14</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Arial</vt:lpstr>
      <vt:lpstr>Baskerville</vt:lpstr>
      <vt:lpstr>Calibri</vt:lpstr>
      <vt:lpstr>Franklin Gothic Book</vt:lpstr>
      <vt:lpstr>Franklin Gothic Medium</vt:lpstr>
      <vt:lpstr>Franklin Gothic Medium (Body)</vt:lpstr>
      <vt:lpstr>Garamond</vt:lpstr>
      <vt:lpstr>Georgia</vt:lpstr>
      <vt:lpstr>Impact</vt:lpstr>
      <vt:lpstr>Verdana</vt:lpstr>
      <vt:lpstr>Theme3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HubSpot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Brad McGinniss</dc:creator>
  <cp:keywords/>
  <dc:description/>
  <cp:lastModifiedBy>Brad Someone or other</cp:lastModifiedBy>
  <cp:revision>550</cp:revision>
  <dcterms:created xsi:type="dcterms:W3CDTF">2013-04-17T22:01:51Z</dcterms:created>
  <dcterms:modified xsi:type="dcterms:W3CDTF">2016-12-06T17:32:32Z</dcterms:modified>
  <cp:category/>
</cp:coreProperties>
</file>