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534" r:id="rId4"/>
    <p:sldId id="277" r:id="rId5"/>
    <p:sldId id="535" r:id="rId6"/>
    <p:sldId id="536" r:id="rId7"/>
    <p:sldId id="265" r:id="rId8"/>
    <p:sldId id="263" r:id="rId9"/>
    <p:sldId id="526" r:id="rId10"/>
    <p:sldId id="522" r:id="rId11"/>
    <p:sldId id="527" r:id="rId12"/>
    <p:sldId id="528" r:id="rId13"/>
    <p:sldId id="525" r:id="rId14"/>
    <p:sldId id="5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54552"/>
    <a:srgbClr val="EAEAEA"/>
    <a:srgbClr val="C0C0C0"/>
    <a:srgbClr val="96969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59" autoAdjust="0"/>
    <p:restoredTop sz="94280" autoAdjust="0"/>
  </p:normalViewPr>
  <p:slideViewPr>
    <p:cSldViewPr snapToGrid="0" showGuides="1">
      <p:cViewPr varScale="1">
        <p:scale>
          <a:sx n="68" d="100"/>
          <a:sy n="68" d="100"/>
        </p:scale>
        <p:origin x="1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C6379-D09B-4EDF-8171-A80808F52BFC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424E5-ACCF-4548-A01F-8C993A087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7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501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Shape 2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9" name="Shape 2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99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Shape 4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4" name="Shape 4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792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" name="Shape 36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1" name="Shape 36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224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Shape 4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Shape 4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249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" name="Shape 50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3" name="Shape 50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24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Easily</a:t>
            </a:r>
            <a:r>
              <a:rPr lang="en-US" baseline="0" dirty="0"/>
              <a:t> change photo. Please click on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icon in the center of the holder and choose an image on your computer.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added the image send it to back (Right click on the image &gt; Send to Back).</a:t>
            </a:r>
            <a:endParaRPr lang="uk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200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Shape 8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04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45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Shape 26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6" name="Shape 26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56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Shape 24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0" name="Shape 2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012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42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3547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Shape 3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Shape 3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94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3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9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39699" y="588963"/>
            <a:ext cx="5012513" cy="2704737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39699" y="3519637"/>
            <a:ext cx="5012513" cy="2718463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020011" y="1093937"/>
            <a:ext cx="48514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7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3" cy="686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03275" y="588963"/>
            <a:ext cx="10548938" cy="2054937"/>
          </a:xfrm>
        </p:spPr>
        <p:txBody>
          <a:bodyPr anchor="b">
            <a:noAutofit/>
          </a:bodyPr>
          <a:lstStyle>
            <a:lvl1pPr marL="0" indent="0" algn="ctr">
              <a:buNone/>
              <a:defRPr sz="80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15000" y="2924433"/>
            <a:ext cx="7962000" cy="2345399"/>
          </a:xfrm>
        </p:spPr>
        <p:txBody>
          <a:bodyPr anchor="t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 1 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9633" y="-9634"/>
            <a:ext cx="12201633" cy="68676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5667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37600" y="0"/>
            <a:ext cx="8254400" cy="6858000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24734" y="887680"/>
            <a:ext cx="4527479" cy="1490401"/>
          </a:xfrm>
        </p:spPr>
        <p:txBody>
          <a:bodyPr anchor="ctr">
            <a:noAutofit/>
          </a:bodyPr>
          <a:lstStyle>
            <a:lvl1pPr marL="0" indent="0" algn="r">
              <a:buNone/>
              <a:defRPr sz="1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039767"/>
            <a:ext cx="5986533" cy="915033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199" y="4150500"/>
            <a:ext cx="10514013" cy="1799200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2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24734" y="887680"/>
            <a:ext cx="4527479" cy="1490401"/>
          </a:xfrm>
        </p:spPr>
        <p:txBody>
          <a:bodyPr anchor="ctr">
            <a:noAutofit/>
          </a:bodyPr>
          <a:lstStyle>
            <a:lvl1pPr marL="0" indent="0" algn="r">
              <a:buNone/>
              <a:defRPr sz="1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039767"/>
            <a:ext cx="5986533" cy="915033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4150500"/>
            <a:ext cx="6326876" cy="1799200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519915" y="4150500"/>
            <a:ext cx="3832297" cy="17992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24734" y="887680"/>
            <a:ext cx="4527479" cy="1490401"/>
          </a:xfrm>
        </p:spPr>
        <p:txBody>
          <a:bodyPr anchor="ctr">
            <a:noAutofit/>
          </a:bodyPr>
          <a:lstStyle>
            <a:lvl1pPr marL="0" indent="0" algn="r">
              <a:buNone/>
              <a:defRPr sz="1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039767"/>
            <a:ext cx="5986533" cy="915033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025337" y="4150500"/>
            <a:ext cx="6326876" cy="1799200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03275" y="4150500"/>
            <a:ext cx="3959794" cy="17992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2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8156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" name="Shape 5036"/>
          <p:cNvSpPr/>
          <p:nvPr userDrawn="1"/>
        </p:nvSpPr>
        <p:spPr>
          <a:xfrm>
            <a:off x="6815600" y="0"/>
            <a:ext cx="5376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704000" tIns="60933" rIns="384000" bIns="60933" anchor="ctr" anchorCtr="0">
            <a:noAutofit/>
          </a:bodyPr>
          <a:lstStyle/>
          <a:p>
            <a:pPr>
              <a:lnSpc>
                <a:spcPct val="150000"/>
              </a:lnSpc>
            </a:pPr>
            <a:endParaRPr sz="1777">
              <a:solidFill>
                <a:srgbClr val="FFFFFF"/>
              </a:solidFill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659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185533" y="4150500"/>
            <a:ext cx="3166680" cy="2114266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03275" y="1802767"/>
            <a:ext cx="6993692" cy="4461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3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03275" y="2580867"/>
            <a:ext cx="10548938" cy="1686600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5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599104" y="4150500"/>
            <a:ext cx="4753109" cy="2114266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03275" y="3811836"/>
            <a:ext cx="5685660" cy="245293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03275" y="1090669"/>
            <a:ext cx="5685660" cy="245293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599104" y="1429333"/>
            <a:ext cx="4753109" cy="2114266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8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58521" y="1802767"/>
            <a:ext cx="6993692" cy="4461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03275" y="4150500"/>
            <a:ext cx="3166680" cy="2114266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8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853174" y="537890"/>
            <a:ext cx="865086" cy="86508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1771" y="537890"/>
            <a:ext cx="865086" cy="86508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530917" y="537890"/>
            <a:ext cx="865086" cy="86508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362691" y="537890"/>
            <a:ext cx="865086" cy="86508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0194465" y="537890"/>
            <a:ext cx="865086" cy="86508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4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966926" y="879193"/>
            <a:ext cx="2785548" cy="278554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4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96023" y="994139"/>
            <a:ext cx="4073620" cy="40736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59278" y="1972020"/>
            <a:ext cx="5292936" cy="3095740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7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4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11300" y="1521829"/>
            <a:ext cx="3085551" cy="3634207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4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11781" y="1750804"/>
            <a:ext cx="4203999" cy="3747628"/>
          </a:xfrm>
          <a:custGeom>
            <a:avLst/>
            <a:gdLst>
              <a:gd name="connsiteX0" fmla="*/ 0 w 4132779"/>
              <a:gd name="connsiteY0" fmla="*/ 1873732 h 3747464"/>
              <a:gd name="connsiteX1" fmla="*/ 2066390 w 4132779"/>
              <a:gd name="connsiteY1" fmla="*/ 0 h 3747464"/>
              <a:gd name="connsiteX2" fmla="*/ 4132780 w 4132779"/>
              <a:gd name="connsiteY2" fmla="*/ 1873732 h 3747464"/>
              <a:gd name="connsiteX3" fmla="*/ 2066390 w 4132779"/>
              <a:gd name="connsiteY3" fmla="*/ 3747464 h 3747464"/>
              <a:gd name="connsiteX4" fmla="*/ 0 w 4132779"/>
              <a:gd name="connsiteY4" fmla="*/ 1873732 h 3747464"/>
              <a:gd name="connsiteX0" fmla="*/ 0 w 4175911"/>
              <a:gd name="connsiteY0" fmla="*/ 1873732 h 3747464"/>
              <a:gd name="connsiteX1" fmla="*/ 2066390 w 4175911"/>
              <a:gd name="connsiteY1" fmla="*/ 0 h 3747464"/>
              <a:gd name="connsiteX2" fmla="*/ 4132780 w 4175911"/>
              <a:gd name="connsiteY2" fmla="*/ 1873732 h 3747464"/>
              <a:gd name="connsiteX3" fmla="*/ 2066390 w 4175911"/>
              <a:gd name="connsiteY3" fmla="*/ 3747464 h 3747464"/>
              <a:gd name="connsiteX4" fmla="*/ 0 w 4175911"/>
              <a:gd name="connsiteY4" fmla="*/ 1873732 h 3747464"/>
              <a:gd name="connsiteX0" fmla="*/ 0 w 4202792"/>
              <a:gd name="connsiteY0" fmla="*/ 1873858 h 3747590"/>
              <a:gd name="connsiteX1" fmla="*/ 2066390 w 4202792"/>
              <a:gd name="connsiteY1" fmla="*/ 126 h 3747590"/>
              <a:gd name="connsiteX2" fmla="*/ 4132780 w 4202792"/>
              <a:gd name="connsiteY2" fmla="*/ 1873858 h 3747590"/>
              <a:gd name="connsiteX3" fmla="*/ 2066390 w 4202792"/>
              <a:gd name="connsiteY3" fmla="*/ 3747590 h 3747590"/>
              <a:gd name="connsiteX4" fmla="*/ 0 w 4202792"/>
              <a:gd name="connsiteY4" fmla="*/ 1873858 h 3747590"/>
              <a:gd name="connsiteX0" fmla="*/ 1207 w 4203999"/>
              <a:gd name="connsiteY0" fmla="*/ 1873896 h 3747628"/>
              <a:gd name="connsiteX1" fmla="*/ 2067597 w 4203999"/>
              <a:gd name="connsiteY1" fmla="*/ 164 h 3747628"/>
              <a:gd name="connsiteX2" fmla="*/ 4133987 w 4203999"/>
              <a:gd name="connsiteY2" fmla="*/ 1873896 h 3747628"/>
              <a:gd name="connsiteX3" fmla="*/ 2067597 w 4203999"/>
              <a:gd name="connsiteY3" fmla="*/ 3747628 h 3747628"/>
              <a:gd name="connsiteX4" fmla="*/ 1207 w 4203999"/>
              <a:gd name="connsiteY4" fmla="*/ 1873896 h 374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3999" h="3747628">
                <a:moveTo>
                  <a:pt x="1207" y="1873896"/>
                </a:moveTo>
                <a:cubicBezTo>
                  <a:pt x="-22857" y="634525"/>
                  <a:pt x="300719" y="-11867"/>
                  <a:pt x="2067597" y="164"/>
                </a:cubicBezTo>
                <a:cubicBezTo>
                  <a:pt x="3834475" y="12195"/>
                  <a:pt x="4422745" y="321704"/>
                  <a:pt x="4133987" y="1873896"/>
                </a:cubicBezTo>
                <a:cubicBezTo>
                  <a:pt x="4133987" y="2908730"/>
                  <a:pt x="3208833" y="3747628"/>
                  <a:pt x="2067597" y="3747628"/>
                </a:cubicBezTo>
                <a:cubicBezTo>
                  <a:pt x="926361" y="3747628"/>
                  <a:pt x="25271" y="3113267"/>
                  <a:pt x="1207" y="1873896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5497"/>
            <a:ext cx="10515600" cy="7784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618500" y="1739655"/>
            <a:ext cx="4329957" cy="3762820"/>
          </a:xfrm>
          <a:custGeom>
            <a:avLst/>
            <a:gdLst>
              <a:gd name="connsiteX0" fmla="*/ 0 w 4132779"/>
              <a:gd name="connsiteY0" fmla="*/ 1873732 h 3747464"/>
              <a:gd name="connsiteX1" fmla="*/ 2066390 w 4132779"/>
              <a:gd name="connsiteY1" fmla="*/ 0 h 3747464"/>
              <a:gd name="connsiteX2" fmla="*/ 4132780 w 4132779"/>
              <a:gd name="connsiteY2" fmla="*/ 1873732 h 3747464"/>
              <a:gd name="connsiteX3" fmla="*/ 2066390 w 4132779"/>
              <a:gd name="connsiteY3" fmla="*/ 3747464 h 3747464"/>
              <a:gd name="connsiteX4" fmla="*/ 0 w 4132779"/>
              <a:gd name="connsiteY4" fmla="*/ 1873732 h 3747464"/>
              <a:gd name="connsiteX0" fmla="*/ 0 w 4175911"/>
              <a:gd name="connsiteY0" fmla="*/ 1873732 h 3747464"/>
              <a:gd name="connsiteX1" fmla="*/ 2066390 w 4175911"/>
              <a:gd name="connsiteY1" fmla="*/ 0 h 3747464"/>
              <a:gd name="connsiteX2" fmla="*/ 4132780 w 4175911"/>
              <a:gd name="connsiteY2" fmla="*/ 1873732 h 3747464"/>
              <a:gd name="connsiteX3" fmla="*/ 2066390 w 4175911"/>
              <a:gd name="connsiteY3" fmla="*/ 3747464 h 3747464"/>
              <a:gd name="connsiteX4" fmla="*/ 0 w 4175911"/>
              <a:gd name="connsiteY4" fmla="*/ 1873732 h 3747464"/>
              <a:gd name="connsiteX0" fmla="*/ 0 w 4202792"/>
              <a:gd name="connsiteY0" fmla="*/ 1873858 h 3747590"/>
              <a:gd name="connsiteX1" fmla="*/ 2066390 w 4202792"/>
              <a:gd name="connsiteY1" fmla="*/ 126 h 3747590"/>
              <a:gd name="connsiteX2" fmla="*/ 4132780 w 4202792"/>
              <a:gd name="connsiteY2" fmla="*/ 1873858 h 3747590"/>
              <a:gd name="connsiteX3" fmla="*/ 2066390 w 4202792"/>
              <a:gd name="connsiteY3" fmla="*/ 3747590 h 3747590"/>
              <a:gd name="connsiteX4" fmla="*/ 0 w 4202792"/>
              <a:gd name="connsiteY4" fmla="*/ 1873858 h 3747590"/>
              <a:gd name="connsiteX0" fmla="*/ 1207 w 4203999"/>
              <a:gd name="connsiteY0" fmla="*/ 1873896 h 3747628"/>
              <a:gd name="connsiteX1" fmla="*/ 2067597 w 4203999"/>
              <a:gd name="connsiteY1" fmla="*/ 164 h 3747628"/>
              <a:gd name="connsiteX2" fmla="*/ 4133987 w 4203999"/>
              <a:gd name="connsiteY2" fmla="*/ 1873896 h 3747628"/>
              <a:gd name="connsiteX3" fmla="*/ 2067597 w 4203999"/>
              <a:gd name="connsiteY3" fmla="*/ 3747628 h 3747628"/>
              <a:gd name="connsiteX4" fmla="*/ 1207 w 4203999"/>
              <a:gd name="connsiteY4" fmla="*/ 1873896 h 3747628"/>
              <a:gd name="connsiteX0" fmla="*/ 268 w 4407652"/>
              <a:gd name="connsiteY0" fmla="*/ 1612184 h 3752195"/>
              <a:gd name="connsiteX1" fmla="*/ 2307289 w 4407652"/>
              <a:gd name="connsiteY1" fmla="*/ 3147 h 3752195"/>
              <a:gd name="connsiteX2" fmla="*/ 4373679 w 4407652"/>
              <a:gd name="connsiteY2" fmla="*/ 1876879 h 3752195"/>
              <a:gd name="connsiteX3" fmla="*/ 2307289 w 4407652"/>
              <a:gd name="connsiteY3" fmla="*/ 3750611 h 3752195"/>
              <a:gd name="connsiteX4" fmla="*/ 268 w 4407652"/>
              <a:gd name="connsiteY4" fmla="*/ 1612184 h 3752195"/>
              <a:gd name="connsiteX0" fmla="*/ 4978 w 4412362"/>
              <a:gd name="connsiteY0" fmla="*/ 1619742 h 3759753"/>
              <a:gd name="connsiteX1" fmla="*/ 2311999 w 4412362"/>
              <a:gd name="connsiteY1" fmla="*/ 10705 h 3759753"/>
              <a:gd name="connsiteX2" fmla="*/ 4378389 w 4412362"/>
              <a:gd name="connsiteY2" fmla="*/ 1884437 h 3759753"/>
              <a:gd name="connsiteX3" fmla="*/ 2311999 w 4412362"/>
              <a:gd name="connsiteY3" fmla="*/ 3758169 h 3759753"/>
              <a:gd name="connsiteX4" fmla="*/ 4978 w 4412362"/>
              <a:gd name="connsiteY4" fmla="*/ 1619742 h 3759753"/>
              <a:gd name="connsiteX0" fmla="*/ 4978 w 4412362"/>
              <a:gd name="connsiteY0" fmla="*/ 1619742 h 3761909"/>
              <a:gd name="connsiteX1" fmla="*/ 2311999 w 4412362"/>
              <a:gd name="connsiteY1" fmla="*/ 10705 h 3761909"/>
              <a:gd name="connsiteX2" fmla="*/ 4378389 w 4412362"/>
              <a:gd name="connsiteY2" fmla="*/ 1884437 h 3761909"/>
              <a:gd name="connsiteX3" fmla="*/ 2311999 w 4412362"/>
              <a:gd name="connsiteY3" fmla="*/ 3758169 h 3761909"/>
              <a:gd name="connsiteX4" fmla="*/ 4978 w 4412362"/>
              <a:gd name="connsiteY4" fmla="*/ 1619742 h 3761909"/>
              <a:gd name="connsiteX0" fmla="*/ 4978 w 4389778"/>
              <a:gd name="connsiteY0" fmla="*/ 1619742 h 3761909"/>
              <a:gd name="connsiteX1" fmla="*/ 2311999 w 4389778"/>
              <a:gd name="connsiteY1" fmla="*/ 10705 h 3761909"/>
              <a:gd name="connsiteX2" fmla="*/ 4378389 w 4389778"/>
              <a:gd name="connsiteY2" fmla="*/ 1884437 h 3761909"/>
              <a:gd name="connsiteX3" fmla="*/ 2311999 w 4389778"/>
              <a:gd name="connsiteY3" fmla="*/ 3758169 h 3761909"/>
              <a:gd name="connsiteX4" fmla="*/ 4978 w 4389778"/>
              <a:gd name="connsiteY4" fmla="*/ 1619742 h 3761909"/>
              <a:gd name="connsiteX0" fmla="*/ 4951 w 4329957"/>
              <a:gd name="connsiteY0" fmla="*/ 1620349 h 3762935"/>
              <a:gd name="connsiteX1" fmla="*/ 2311972 w 4329957"/>
              <a:gd name="connsiteY1" fmla="*/ 11312 h 3762935"/>
              <a:gd name="connsiteX2" fmla="*/ 4318204 w 4329957"/>
              <a:gd name="connsiteY2" fmla="*/ 1897076 h 3762935"/>
              <a:gd name="connsiteX3" fmla="*/ 2311972 w 4329957"/>
              <a:gd name="connsiteY3" fmla="*/ 3758776 h 3762935"/>
              <a:gd name="connsiteX4" fmla="*/ 4951 w 4329957"/>
              <a:gd name="connsiteY4" fmla="*/ 1620349 h 3762935"/>
              <a:gd name="connsiteX0" fmla="*/ 4951 w 4329957"/>
              <a:gd name="connsiteY0" fmla="*/ 1620349 h 3762820"/>
              <a:gd name="connsiteX1" fmla="*/ 2311972 w 4329957"/>
              <a:gd name="connsiteY1" fmla="*/ 11312 h 3762820"/>
              <a:gd name="connsiteX2" fmla="*/ 4318204 w 4329957"/>
              <a:gd name="connsiteY2" fmla="*/ 1897076 h 3762820"/>
              <a:gd name="connsiteX3" fmla="*/ 2311972 w 4329957"/>
              <a:gd name="connsiteY3" fmla="*/ 3758776 h 3762820"/>
              <a:gd name="connsiteX4" fmla="*/ 4951 w 4329957"/>
              <a:gd name="connsiteY4" fmla="*/ 1620349 h 376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9957" h="3762820">
                <a:moveTo>
                  <a:pt x="4951" y="1620349"/>
                </a:moveTo>
                <a:cubicBezTo>
                  <a:pt x="-103334" y="-16064"/>
                  <a:pt x="1593097" y="-34809"/>
                  <a:pt x="2311972" y="11312"/>
                </a:cubicBezTo>
                <a:cubicBezTo>
                  <a:pt x="3030847" y="57433"/>
                  <a:pt x="4474615" y="152379"/>
                  <a:pt x="4318204" y="1897076"/>
                </a:cubicBezTo>
                <a:cubicBezTo>
                  <a:pt x="4149761" y="3473331"/>
                  <a:pt x="3030847" y="3804897"/>
                  <a:pt x="2311972" y="3758776"/>
                </a:cubicBezTo>
                <a:cubicBezTo>
                  <a:pt x="1593097" y="3712655"/>
                  <a:pt x="113236" y="3256762"/>
                  <a:pt x="4951" y="1620349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4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5497"/>
            <a:ext cx="10515600" cy="7784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3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742742" y="1912576"/>
            <a:ext cx="2304582" cy="230458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44876" y="1912576"/>
            <a:ext cx="2304582" cy="230458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5497"/>
            <a:ext cx="10515600" cy="7784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8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627568" y="744102"/>
            <a:ext cx="4982930" cy="498293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03274" y="1248096"/>
            <a:ext cx="5641725" cy="2901837"/>
          </a:xfrm>
        </p:spPr>
        <p:txBody>
          <a:bodyPr anchor="b"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12172" y="4952566"/>
            <a:ext cx="5828261" cy="1490401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6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3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5528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5390147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05970" y="1248096"/>
            <a:ext cx="5546244" cy="2901837"/>
          </a:xfrm>
        </p:spPr>
        <p:txBody>
          <a:bodyPr anchor="b"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14867" y="4952566"/>
            <a:ext cx="5537347" cy="1490401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1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60296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0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 1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03275" y="588963"/>
            <a:ext cx="5956958" cy="2901837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03275" y="4542400"/>
            <a:ext cx="5956958" cy="1668000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03275" y="3490800"/>
            <a:ext cx="5956958" cy="1051600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3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6901"/>
            <a:ext cx="10515600" cy="10937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75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1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168930" y="2310157"/>
            <a:ext cx="2515142" cy="3397628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2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147991" y="4535701"/>
            <a:ext cx="2396400" cy="2232166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59424" y="2178467"/>
            <a:ext cx="2396400" cy="2232166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59424" y="4535701"/>
            <a:ext cx="2396400" cy="2232166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147991" y="2178467"/>
            <a:ext cx="2396400" cy="2232166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9636541" y="2178467"/>
            <a:ext cx="2396400" cy="2232166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636541" y="4535701"/>
            <a:ext cx="2396400" cy="2232166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 animBg="1"/>
      <p:bldP spid="12" grpId="0" animBg="1"/>
      <p:bldP spid="14" grpId="0" animBg="1"/>
      <p:bldP spid="16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03275" y="1907933"/>
            <a:ext cx="10548938" cy="4358800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18234" y="2303834"/>
            <a:ext cx="4473077" cy="3180690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1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019711" y="2429796"/>
            <a:ext cx="1494975" cy="2837566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352005" y="2429796"/>
            <a:ext cx="1494975" cy="2837566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679076" y="2429796"/>
            <a:ext cx="1494975" cy="2837566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34" grpId="0" animBg="1"/>
      <p:bldP spid="3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34" y="-9633"/>
            <a:ext cx="12201633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03275" y="588963"/>
            <a:ext cx="5100637" cy="2479675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03275" y="3259973"/>
            <a:ext cx="3303979" cy="3074927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2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97257" y="1990500"/>
            <a:ext cx="2095600" cy="209560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76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16367" y="4103008"/>
            <a:ext cx="1654792" cy="165479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428904" y="1760437"/>
            <a:ext cx="1654792" cy="165479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5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5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66967" y="2077545"/>
            <a:ext cx="1854576" cy="185457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35961" y="2077545"/>
            <a:ext cx="1854576" cy="185457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728979" y="2077545"/>
            <a:ext cx="1854576" cy="185457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697973" y="2077545"/>
            <a:ext cx="1854576" cy="1854576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5" grpId="0"/>
      <p:bldP spid="10" grpId="0" animBg="1"/>
      <p:bldP spid="11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91713" y="1718280"/>
            <a:ext cx="3440574" cy="344057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82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37122" y="2178467"/>
            <a:ext cx="3440574" cy="344057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8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980610" y="4419822"/>
            <a:ext cx="1349444" cy="134944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419845" y="4419822"/>
            <a:ext cx="1349444" cy="134944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857874" y="4419822"/>
            <a:ext cx="1349444" cy="134944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980610" y="2074545"/>
            <a:ext cx="1349444" cy="134944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19845" y="2074545"/>
            <a:ext cx="1349444" cy="134944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857874" y="2074545"/>
            <a:ext cx="1349444" cy="134944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7" grpId="0" animBg="1"/>
      <p:bldP spid="5" grpId="0"/>
      <p:bldP spid="16" grpId="0" animBg="1"/>
      <p:bldP spid="17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939302" y="4555271"/>
            <a:ext cx="1282462" cy="128246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626469" y="4555271"/>
            <a:ext cx="1282462" cy="128246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939302" y="2166638"/>
            <a:ext cx="1282462" cy="128246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626469" y="2166638"/>
            <a:ext cx="1282462" cy="1282462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5" grpId="0"/>
      <p:bldP spid="7" grpId="0" animBg="1"/>
      <p:bldP spid="21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432907" y="430841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083547" y="430841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723434" y="430841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374074" y="430841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32907" y="190409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083547" y="190409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23434" y="190409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374074" y="1904090"/>
            <a:ext cx="1385020" cy="1385020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7" grpId="0" animBg="1"/>
      <p:bldP spid="5" grpId="0"/>
      <p:bldP spid="21" grpId="0" animBg="1"/>
      <p:bldP spid="22" grpId="0" animBg="1"/>
      <p:bldP spid="23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533324" y="2273391"/>
            <a:ext cx="2244018" cy="224401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940599" y="2273391"/>
            <a:ext cx="2244018" cy="224401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347874" y="2273391"/>
            <a:ext cx="2244018" cy="2244018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713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 1 2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-9634" y="-9633"/>
            <a:ext cx="12201633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4381"/>
            <a:ext cx="10515600" cy="7784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577295" y="1588115"/>
            <a:ext cx="5030284" cy="2860700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128337" y="1095175"/>
            <a:ext cx="3745224" cy="2141517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288950" y="1095175"/>
            <a:ext cx="3745224" cy="2141517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0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animBg="1"/>
      <p:bldP spid="41" grpId="0" animBg="1"/>
      <p:bldP spid="4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946" y="2944501"/>
            <a:ext cx="4386253" cy="2929600"/>
          </a:xfrm>
        </p:spPr>
        <p:txBody>
          <a:bodyPr anchor="t">
            <a:noAutofit/>
          </a:bodyPr>
          <a:lstStyle>
            <a:lvl1pPr marL="0" indent="0" algn="r"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4996" y="5874100"/>
            <a:ext cx="5957217" cy="59076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394997" y="0"/>
            <a:ext cx="5957216" cy="2028000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5394995" y="2273031"/>
            <a:ext cx="5957217" cy="36010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4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 1 2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4381"/>
            <a:ext cx="10515600" cy="7784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711318" y="1766014"/>
            <a:ext cx="6769332" cy="3408889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 1 2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4381"/>
            <a:ext cx="10515600" cy="7784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www.sitename.com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 1 2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-9634" y="-9633"/>
            <a:ext cx="12283695" cy="686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659890" y="1265530"/>
            <a:ext cx="1491446" cy="2837566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 1 2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9634" y="-9633"/>
            <a:ext cx="12201634" cy="686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264976" y="2043376"/>
            <a:ext cx="1982714" cy="198271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8200" y="626790"/>
            <a:ext cx="10515600" cy="7351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None/>
              <a:defRPr b="0" i="0" u="none" strike="noStrike" cap="none">
                <a:solidFill>
                  <a:srgbClr val="FFFFFF"/>
                </a:solidFill>
                <a:latin typeface="+mj-lt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0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 1 2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-9634" y="-9633"/>
            <a:ext cx="12201633" cy="686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8200" y="626790"/>
            <a:ext cx="10515600" cy="7351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None/>
              <a:defRPr b="0" i="0" u="none" strike="noStrike" cap="none">
                <a:solidFill>
                  <a:srgbClr val="FFFFFF"/>
                </a:solidFill>
                <a:latin typeface="+mj-lt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746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03275" y="588963"/>
            <a:ext cx="5100637" cy="2479675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03275" y="3259973"/>
            <a:ext cx="3303979" cy="3074927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8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03275" y="588963"/>
            <a:ext cx="5100637" cy="3333332"/>
          </a:xfrm>
        </p:spPr>
        <p:txBody>
          <a:bodyPr anchor="b">
            <a:noAutofit/>
          </a:bodyPr>
          <a:lstStyle>
            <a:lvl1pPr marL="0" indent="0"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03275" y="4018547"/>
            <a:ext cx="5100637" cy="2316353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4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39699" y="588963"/>
            <a:ext cx="5012513" cy="2704737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39699" y="3519637"/>
            <a:ext cx="5012513" cy="2718463"/>
          </a:xfrm>
        </p:spPr>
        <p:txBody>
          <a:bodyPr anchor="t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7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17745" y="588963"/>
            <a:ext cx="4334467" cy="2704737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017745" y="3519637"/>
            <a:ext cx="4334467" cy="2718463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9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1"/>
          <p:cNvSpPr/>
          <p:nvPr/>
        </p:nvSpPr>
        <p:spPr>
          <a:xfrm>
            <a:off x="0" y="0"/>
            <a:ext cx="12192000" cy="4856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67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12223"/>
            <a:ext cx="10515600" cy="778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3099"/>
            <a:ext cx="10515600" cy="423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593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Company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53797" y="307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www.sitename.com</a:t>
            </a:r>
            <a:endParaRPr lang="en-US" dirty="0"/>
          </a:p>
        </p:txBody>
      </p:sp>
      <p:grpSp>
        <p:nvGrpSpPr>
          <p:cNvPr id="9" name="Shape 12"/>
          <p:cNvGrpSpPr/>
          <p:nvPr/>
        </p:nvGrpSpPr>
        <p:grpSpPr>
          <a:xfrm>
            <a:off x="200385" y="45947"/>
            <a:ext cx="343219" cy="394217"/>
            <a:chOff x="5629275" y="271462"/>
            <a:chExt cx="5097325" cy="5854726"/>
          </a:xfrm>
        </p:grpSpPr>
        <p:sp>
          <p:nvSpPr>
            <p:cNvPr id="12" name="Shape 13"/>
            <p:cNvSpPr/>
            <p:nvPr/>
          </p:nvSpPr>
          <p:spPr>
            <a:xfrm>
              <a:off x="8128000" y="1254125"/>
              <a:ext cx="2598600" cy="463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652" y="101917"/>
                  </a:moveTo>
                  <a:cubicBezTo>
                    <a:pt x="61086" y="95281"/>
                    <a:pt x="79565" y="89558"/>
                    <a:pt x="97282" y="83226"/>
                  </a:cubicBezTo>
                  <a:cubicBezTo>
                    <a:pt x="100108" y="82191"/>
                    <a:pt x="100869" y="78477"/>
                    <a:pt x="100869" y="75981"/>
                  </a:cubicBezTo>
                  <a:cubicBezTo>
                    <a:pt x="101086" y="55585"/>
                    <a:pt x="100978" y="35190"/>
                    <a:pt x="100978" y="14733"/>
                  </a:cubicBezTo>
                  <a:cubicBezTo>
                    <a:pt x="100978" y="12359"/>
                    <a:pt x="100978" y="9923"/>
                    <a:pt x="100978" y="7305"/>
                  </a:cubicBezTo>
                  <a:cubicBezTo>
                    <a:pt x="118478" y="9923"/>
                    <a:pt x="120000" y="10958"/>
                    <a:pt x="120000" y="20030"/>
                  </a:cubicBezTo>
                  <a:cubicBezTo>
                    <a:pt x="120000" y="41582"/>
                    <a:pt x="120000" y="63074"/>
                    <a:pt x="119782" y="84627"/>
                  </a:cubicBezTo>
                  <a:cubicBezTo>
                    <a:pt x="119782" y="86392"/>
                    <a:pt x="118478" y="89010"/>
                    <a:pt x="116195" y="89741"/>
                  </a:cubicBezTo>
                  <a:cubicBezTo>
                    <a:pt x="85652" y="99969"/>
                    <a:pt x="54782" y="109832"/>
                    <a:pt x="23586" y="120000"/>
                  </a:cubicBezTo>
                  <a:cubicBezTo>
                    <a:pt x="22608" y="118721"/>
                    <a:pt x="21847" y="118173"/>
                    <a:pt x="21847" y="117625"/>
                  </a:cubicBezTo>
                  <a:cubicBezTo>
                    <a:pt x="20978" y="99482"/>
                    <a:pt x="19782" y="81339"/>
                    <a:pt x="19565" y="63196"/>
                  </a:cubicBezTo>
                  <a:cubicBezTo>
                    <a:pt x="19456" y="49984"/>
                    <a:pt x="21304" y="36773"/>
                    <a:pt x="21195" y="23561"/>
                  </a:cubicBezTo>
                  <a:cubicBezTo>
                    <a:pt x="21195" y="21065"/>
                    <a:pt x="17608" y="17656"/>
                    <a:pt x="13913" y="16194"/>
                  </a:cubicBezTo>
                  <a:cubicBezTo>
                    <a:pt x="434" y="10898"/>
                    <a:pt x="0" y="11019"/>
                    <a:pt x="3043" y="0"/>
                  </a:cubicBezTo>
                  <a:cubicBezTo>
                    <a:pt x="14456" y="3652"/>
                    <a:pt x="25869" y="6879"/>
                    <a:pt x="36195" y="10898"/>
                  </a:cubicBezTo>
                  <a:cubicBezTo>
                    <a:pt x="39130" y="11993"/>
                    <a:pt x="40434" y="15464"/>
                    <a:pt x="40434" y="17838"/>
                  </a:cubicBezTo>
                  <a:cubicBezTo>
                    <a:pt x="40760" y="42983"/>
                    <a:pt x="40652" y="68066"/>
                    <a:pt x="40652" y="93211"/>
                  </a:cubicBezTo>
                  <a:cubicBezTo>
                    <a:pt x="40652" y="95585"/>
                    <a:pt x="40652" y="97960"/>
                    <a:pt x="40652" y="1019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Shape 14"/>
            <p:cNvSpPr/>
            <p:nvPr/>
          </p:nvSpPr>
          <p:spPr>
            <a:xfrm>
              <a:off x="8120063" y="271462"/>
              <a:ext cx="1744800" cy="4129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15" y="0"/>
                  </a:moveTo>
                  <a:cubicBezTo>
                    <a:pt x="42429" y="8888"/>
                    <a:pt x="77085" y="17094"/>
                    <a:pt x="110931" y="25982"/>
                  </a:cubicBezTo>
                  <a:cubicBezTo>
                    <a:pt x="115951" y="27282"/>
                    <a:pt x="118704" y="31452"/>
                    <a:pt x="118866" y="34324"/>
                  </a:cubicBezTo>
                  <a:cubicBezTo>
                    <a:pt x="119676" y="49162"/>
                    <a:pt x="119352" y="64068"/>
                    <a:pt x="119352" y="78905"/>
                  </a:cubicBezTo>
                  <a:cubicBezTo>
                    <a:pt x="119190" y="89572"/>
                    <a:pt x="120000" y="100239"/>
                    <a:pt x="118056" y="110769"/>
                  </a:cubicBezTo>
                  <a:cubicBezTo>
                    <a:pt x="116923" y="116923"/>
                    <a:pt x="109149" y="118837"/>
                    <a:pt x="89230" y="120000"/>
                  </a:cubicBezTo>
                  <a:cubicBezTo>
                    <a:pt x="89230" y="109470"/>
                    <a:pt x="89068" y="99008"/>
                    <a:pt x="89230" y="88615"/>
                  </a:cubicBezTo>
                  <a:cubicBezTo>
                    <a:pt x="89716" y="72205"/>
                    <a:pt x="90850" y="55863"/>
                    <a:pt x="90364" y="39521"/>
                  </a:cubicBezTo>
                  <a:cubicBezTo>
                    <a:pt x="90202" y="36923"/>
                    <a:pt x="84696" y="33435"/>
                    <a:pt x="79352" y="31931"/>
                  </a:cubicBezTo>
                  <a:cubicBezTo>
                    <a:pt x="60890" y="26871"/>
                    <a:pt x="42105" y="21880"/>
                    <a:pt x="22186" y="17914"/>
                  </a:cubicBezTo>
                  <a:cubicBezTo>
                    <a:pt x="4048" y="14222"/>
                    <a:pt x="0" y="8957"/>
                    <a:pt x="6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Shape 15"/>
            <p:cNvSpPr/>
            <p:nvPr/>
          </p:nvSpPr>
          <p:spPr>
            <a:xfrm>
              <a:off x="5629275" y="503237"/>
              <a:ext cx="2597100" cy="4638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347" y="18082"/>
                  </a:moveTo>
                  <a:cubicBezTo>
                    <a:pt x="58913" y="24718"/>
                    <a:pt x="40434" y="30441"/>
                    <a:pt x="22717" y="36773"/>
                  </a:cubicBezTo>
                  <a:cubicBezTo>
                    <a:pt x="19891" y="37808"/>
                    <a:pt x="19130" y="41522"/>
                    <a:pt x="19130" y="44018"/>
                  </a:cubicBezTo>
                  <a:cubicBezTo>
                    <a:pt x="18913" y="64414"/>
                    <a:pt x="19021" y="84809"/>
                    <a:pt x="19021" y="105266"/>
                  </a:cubicBezTo>
                  <a:cubicBezTo>
                    <a:pt x="19021" y="107640"/>
                    <a:pt x="19021" y="110076"/>
                    <a:pt x="19021" y="112694"/>
                  </a:cubicBezTo>
                  <a:cubicBezTo>
                    <a:pt x="1521" y="110076"/>
                    <a:pt x="0" y="109041"/>
                    <a:pt x="0" y="99969"/>
                  </a:cubicBezTo>
                  <a:cubicBezTo>
                    <a:pt x="0" y="78417"/>
                    <a:pt x="0" y="56925"/>
                    <a:pt x="217" y="35372"/>
                  </a:cubicBezTo>
                  <a:cubicBezTo>
                    <a:pt x="217" y="33607"/>
                    <a:pt x="1521" y="30989"/>
                    <a:pt x="3804" y="30258"/>
                  </a:cubicBezTo>
                  <a:cubicBezTo>
                    <a:pt x="34347" y="20091"/>
                    <a:pt x="65217" y="10167"/>
                    <a:pt x="96413" y="0"/>
                  </a:cubicBezTo>
                  <a:cubicBezTo>
                    <a:pt x="97391" y="1278"/>
                    <a:pt x="98152" y="1826"/>
                    <a:pt x="98152" y="2374"/>
                  </a:cubicBezTo>
                  <a:cubicBezTo>
                    <a:pt x="99021" y="20517"/>
                    <a:pt x="100217" y="38660"/>
                    <a:pt x="100434" y="56803"/>
                  </a:cubicBezTo>
                  <a:cubicBezTo>
                    <a:pt x="100543" y="70015"/>
                    <a:pt x="98695" y="83226"/>
                    <a:pt x="98804" y="96438"/>
                  </a:cubicBezTo>
                  <a:cubicBezTo>
                    <a:pt x="98804" y="98934"/>
                    <a:pt x="102391" y="102343"/>
                    <a:pt x="106086" y="103805"/>
                  </a:cubicBezTo>
                  <a:cubicBezTo>
                    <a:pt x="119565" y="109162"/>
                    <a:pt x="120000" y="108980"/>
                    <a:pt x="116956" y="120000"/>
                  </a:cubicBezTo>
                  <a:cubicBezTo>
                    <a:pt x="105543" y="116347"/>
                    <a:pt x="94130" y="113120"/>
                    <a:pt x="83804" y="109101"/>
                  </a:cubicBezTo>
                  <a:cubicBezTo>
                    <a:pt x="80869" y="108006"/>
                    <a:pt x="79565" y="104535"/>
                    <a:pt x="79565" y="102161"/>
                  </a:cubicBezTo>
                  <a:cubicBezTo>
                    <a:pt x="79239" y="77016"/>
                    <a:pt x="79347" y="51933"/>
                    <a:pt x="79347" y="26788"/>
                  </a:cubicBezTo>
                  <a:cubicBezTo>
                    <a:pt x="79347" y="24414"/>
                    <a:pt x="79347" y="22039"/>
                    <a:pt x="79347" y="180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Shape 16"/>
            <p:cNvSpPr/>
            <p:nvPr/>
          </p:nvSpPr>
          <p:spPr>
            <a:xfrm>
              <a:off x="6489700" y="1995488"/>
              <a:ext cx="1744800" cy="413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84" y="120000"/>
                  </a:moveTo>
                  <a:cubicBezTo>
                    <a:pt x="77570" y="111111"/>
                    <a:pt x="42914" y="102905"/>
                    <a:pt x="9068" y="94017"/>
                  </a:cubicBezTo>
                  <a:cubicBezTo>
                    <a:pt x="4048" y="92717"/>
                    <a:pt x="1295" y="88547"/>
                    <a:pt x="1133" y="85675"/>
                  </a:cubicBezTo>
                  <a:cubicBezTo>
                    <a:pt x="323" y="70837"/>
                    <a:pt x="647" y="55931"/>
                    <a:pt x="647" y="41094"/>
                  </a:cubicBezTo>
                  <a:cubicBezTo>
                    <a:pt x="809" y="30427"/>
                    <a:pt x="0" y="19760"/>
                    <a:pt x="1943" y="9230"/>
                  </a:cubicBezTo>
                  <a:cubicBezTo>
                    <a:pt x="3076" y="3076"/>
                    <a:pt x="10850" y="1162"/>
                    <a:pt x="30769" y="0"/>
                  </a:cubicBezTo>
                  <a:cubicBezTo>
                    <a:pt x="30769" y="10529"/>
                    <a:pt x="30931" y="20991"/>
                    <a:pt x="30769" y="31384"/>
                  </a:cubicBezTo>
                  <a:cubicBezTo>
                    <a:pt x="30283" y="47794"/>
                    <a:pt x="29149" y="64136"/>
                    <a:pt x="29635" y="80478"/>
                  </a:cubicBezTo>
                  <a:cubicBezTo>
                    <a:pt x="29797" y="83076"/>
                    <a:pt x="35303" y="86564"/>
                    <a:pt x="40647" y="88068"/>
                  </a:cubicBezTo>
                  <a:cubicBezTo>
                    <a:pt x="59109" y="93128"/>
                    <a:pt x="77894" y="98119"/>
                    <a:pt x="97813" y="102085"/>
                  </a:cubicBezTo>
                  <a:cubicBezTo>
                    <a:pt x="115951" y="105777"/>
                    <a:pt x="120000" y="111042"/>
                    <a:pt x="113684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325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717" r:id="rId2"/>
    <p:sldLayoutId id="2147483707" r:id="rId3"/>
    <p:sldLayoutId id="2147483675" r:id="rId4"/>
    <p:sldLayoutId id="2147483686" r:id="rId5"/>
    <p:sldLayoutId id="2147483685" r:id="rId6"/>
    <p:sldLayoutId id="2147483678" r:id="rId7"/>
    <p:sldLayoutId id="2147483682" r:id="rId8"/>
    <p:sldLayoutId id="2147483716" r:id="rId9"/>
    <p:sldLayoutId id="2147483684" r:id="rId10"/>
    <p:sldLayoutId id="2147483680" r:id="rId11"/>
    <p:sldLayoutId id="2147483661" r:id="rId12"/>
    <p:sldLayoutId id="2147483669" r:id="rId13"/>
    <p:sldLayoutId id="2147483671" r:id="rId14"/>
    <p:sldLayoutId id="2147483704" r:id="rId15"/>
    <p:sldLayoutId id="2147483705" r:id="rId16"/>
    <p:sldLayoutId id="2147483706" r:id="rId17"/>
    <p:sldLayoutId id="2147483715" r:id="rId18"/>
    <p:sldLayoutId id="2147483710" r:id="rId19"/>
    <p:sldLayoutId id="2147483712" r:id="rId20"/>
    <p:sldLayoutId id="2147483711" r:id="rId21"/>
    <p:sldLayoutId id="2147483697" r:id="rId22"/>
    <p:sldLayoutId id="2147483673" r:id="rId23"/>
    <p:sldLayoutId id="2147483714" r:id="rId24"/>
    <p:sldLayoutId id="2147483692" r:id="rId25"/>
    <p:sldLayoutId id="2147483681" r:id="rId26"/>
    <p:sldLayoutId id="2147483683" r:id="rId27"/>
    <p:sldLayoutId id="2147483700" r:id="rId28"/>
    <p:sldLayoutId id="2147483677" r:id="rId29"/>
    <p:sldLayoutId id="2147483679" r:id="rId30"/>
    <p:sldLayoutId id="2147483698" r:id="rId31"/>
    <p:sldLayoutId id="2147483676" r:id="rId32"/>
    <p:sldLayoutId id="2147483670" r:id="rId33"/>
    <p:sldLayoutId id="2147483664" r:id="rId34"/>
    <p:sldLayoutId id="2147483688" r:id="rId35"/>
    <p:sldLayoutId id="2147483709" r:id="rId36"/>
    <p:sldLayoutId id="2147483708" r:id="rId37"/>
    <p:sldLayoutId id="2147483691" r:id="rId38"/>
    <p:sldLayoutId id="2147483690" r:id="rId39"/>
    <p:sldLayoutId id="2147483672" r:id="rId40"/>
    <p:sldLayoutId id="2147483713" r:id="rId41"/>
    <p:sldLayoutId id="2147483674" r:id="rId42"/>
    <p:sldLayoutId id="2147483702" r:id="rId43"/>
    <p:sldLayoutId id="2147483703" r:id="rId44"/>
    <p:sldLayoutId id="2147483695" r:id="rId45"/>
    <p:sldLayoutId id="2147483701" r:id="rId46"/>
    <p:sldLayoutId id="2147483699" r:id="rId47"/>
    <p:sldLayoutId id="2147483696" r:id="rId48"/>
    <p:sldLayoutId id="2147483687" r:id="rId49"/>
    <p:sldLayoutId id="2147483693" r:id="rId50"/>
    <p:sldLayoutId id="2147483694" r:id="rId51"/>
    <p:sldLayoutId id="2147483689" r:id="rId52"/>
    <p:sldLayoutId id="2147483668" r:id="rId53"/>
    <p:sldLayoutId id="2147483718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1448972" y="3627846"/>
            <a:ext cx="9298745" cy="66114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  <a:latin typeface="CeraGR-Bold" panose="00000800000000000000" pitchFamily="50" charset="-95"/>
                <a:ea typeface="Open Sans"/>
                <a:cs typeface="Arial" panose="020B0604020202020204" pitchFamily="34" charset="0"/>
                <a:sym typeface="Open Sans"/>
              </a:rPr>
              <a:t>Learn and engage with your </a:t>
            </a:r>
            <a:r>
              <a:rPr lang="en-GB" sz="3200" dirty="0" err="1">
                <a:solidFill>
                  <a:srgbClr val="FFFFFF"/>
                </a:solidFill>
                <a:latin typeface="CeraGR-Bold" panose="00000800000000000000" pitchFamily="50" charset="-95"/>
                <a:ea typeface="Open Sans"/>
                <a:cs typeface="Arial" panose="020B0604020202020204" pitchFamily="34" charset="0"/>
                <a:sym typeface="Open Sans"/>
              </a:rPr>
              <a:t>favorite</a:t>
            </a:r>
            <a:r>
              <a:rPr lang="en-GB" sz="3200" dirty="0">
                <a:solidFill>
                  <a:srgbClr val="FFFFFF"/>
                </a:solidFill>
                <a:latin typeface="CeraGR-Bold" panose="00000800000000000000" pitchFamily="50" charset="-95"/>
                <a:ea typeface="Open Sans"/>
                <a:cs typeface="Arial" panose="020B0604020202020204" pitchFamily="34" charset="0"/>
                <a:sym typeface="Open Sans"/>
              </a:rPr>
              <a:t> master</a:t>
            </a:r>
          </a:p>
        </p:txBody>
      </p:sp>
      <p:cxnSp>
        <p:nvCxnSpPr>
          <p:cNvPr id="57" name="Shape 57"/>
          <p:cNvCxnSpPr>
            <a:cxnSpLocks/>
          </p:cNvCxnSpPr>
          <p:nvPr/>
        </p:nvCxnSpPr>
        <p:spPr>
          <a:xfrm>
            <a:off x="0" y="4450367"/>
            <a:ext cx="12198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8" name="Shape 58"/>
          <p:cNvSpPr txBox="1"/>
          <p:nvPr/>
        </p:nvSpPr>
        <p:spPr>
          <a:xfrm>
            <a:off x="528637" y="4699797"/>
            <a:ext cx="11472905" cy="162720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sz="2000" b="1" dirty="0">
                <a:latin typeface="CeraGR-Regular" panose="00000500000000000000" pitchFamily="50" charset="-95"/>
              </a:rPr>
              <a:t>Our </a:t>
            </a:r>
            <a:r>
              <a:rPr lang="en-US" sz="2000" dirty="0">
                <a:latin typeface="CeraGR-Regular" panose="00000500000000000000" pitchFamily="50" charset="-95"/>
              </a:rPr>
              <a:t>online platform which will be available on a website and a mobile application will allow users to view professional online courses taught by famous top-notch experts in a wide range of fields and to engage with their instructors. </a:t>
            </a:r>
            <a:endParaRPr lang="en-GB" sz="2000" dirty="0">
              <a:solidFill>
                <a:srgbClr val="FFFFFF"/>
              </a:solidFill>
              <a:latin typeface="CeraGR-Regular" panose="00000500000000000000" pitchFamily="50" charset="-95"/>
              <a:ea typeface="Open Sans"/>
              <a:cs typeface="Open Sans Hebrew" pitchFamily="2" charset="-79"/>
              <a:sym typeface="Open Sans"/>
            </a:endParaRPr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3261402-6AE2-4178-9B33-A49D32016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531002"/>
            <a:ext cx="3705742" cy="19052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5C9AD-2059-4789-A895-13AE3F1A8619}"/>
              </a:ext>
            </a:extLst>
          </p:cNvPr>
          <p:cNvSpPr txBox="1"/>
          <p:nvPr/>
        </p:nvSpPr>
        <p:spPr>
          <a:xfrm>
            <a:off x="-59350" y="2069079"/>
            <a:ext cx="4881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raGR-Light" panose="00000400000000000000" pitchFamily="50" charset="-95"/>
              </a:rPr>
              <a:t>(Temporary name and logo)</a:t>
            </a:r>
            <a:endParaRPr lang="en-IL" sz="1600" dirty="0">
              <a:latin typeface="CeraGR-Light" panose="00000400000000000000" pitchFamily="50" charset="-95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1330BC4-DE7A-4A32-ADCB-F24821969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87" y="522981"/>
            <a:ext cx="5532478" cy="270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1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Shape 2431"/>
          <p:cNvSpPr txBox="1">
            <a:spLocks noGrp="1"/>
          </p:cNvSpPr>
          <p:nvPr>
            <p:ph type="title"/>
          </p:nvPr>
        </p:nvSpPr>
        <p:spPr>
          <a:xfrm>
            <a:off x="838200" y="487890"/>
            <a:ext cx="10515600" cy="735199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/>
          <a:p>
            <a:r>
              <a:rPr lang="en-GB" sz="5200" b="1" dirty="0">
                <a:solidFill>
                  <a:schemeClr val="accent1"/>
                </a:solidFill>
                <a:latin typeface="CeraGR-Bold" panose="00000800000000000000" pitchFamily="50" charset="-95"/>
                <a:cs typeface="Open Sans Hebrew" pitchFamily="2" charset="-79"/>
              </a:rPr>
              <a:t>PROJECTIONS:</a:t>
            </a:r>
            <a:endParaRPr lang="en-GB" sz="3600" b="1" dirty="0">
              <a:solidFill>
                <a:schemeClr val="tx2"/>
              </a:solidFill>
              <a:latin typeface="CeraGR-Bold" panose="00000800000000000000" pitchFamily="50" charset="-95"/>
              <a:cs typeface="Open Sans Hebrew" pitchFamily="2" charset="-79"/>
            </a:endParaRPr>
          </a:p>
        </p:txBody>
      </p:sp>
      <p:sp>
        <p:nvSpPr>
          <p:cNvPr id="2432" name="Shape 2432"/>
          <p:cNvSpPr/>
          <p:nvPr/>
        </p:nvSpPr>
        <p:spPr>
          <a:xfrm>
            <a:off x="9212619" y="4522751"/>
            <a:ext cx="847491" cy="7290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2666" y="20369"/>
                </a:moveTo>
                <a:cubicBezTo>
                  <a:pt x="76952" y="20369"/>
                  <a:pt x="76952" y="20369"/>
                  <a:pt x="76952" y="20369"/>
                </a:cubicBezTo>
                <a:cubicBezTo>
                  <a:pt x="76952" y="10184"/>
                  <a:pt x="76952" y="10184"/>
                  <a:pt x="76952" y="10184"/>
                </a:cubicBezTo>
                <a:cubicBezTo>
                  <a:pt x="42666" y="10184"/>
                  <a:pt x="42666" y="10184"/>
                  <a:pt x="42666" y="10184"/>
                </a:cubicBezTo>
                <a:lnTo>
                  <a:pt x="42666" y="20369"/>
                </a:lnTo>
                <a:close/>
                <a:moveTo>
                  <a:pt x="120000" y="69963"/>
                </a:moveTo>
                <a:cubicBezTo>
                  <a:pt x="120000" y="107601"/>
                  <a:pt x="120000" y="107601"/>
                  <a:pt x="120000" y="107601"/>
                </a:cubicBezTo>
                <a:cubicBezTo>
                  <a:pt x="120000" y="110701"/>
                  <a:pt x="118857" y="113800"/>
                  <a:pt x="116952" y="116457"/>
                </a:cubicBezTo>
                <a:cubicBezTo>
                  <a:pt x="114666" y="118671"/>
                  <a:pt x="112380" y="120000"/>
                  <a:pt x="109333" y="120000"/>
                </a:cubicBezTo>
                <a:cubicBezTo>
                  <a:pt x="10666" y="120000"/>
                  <a:pt x="10666" y="120000"/>
                  <a:pt x="10666" y="120000"/>
                </a:cubicBezTo>
                <a:cubicBezTo>
                  <a:pt x="7619" y="120000"/>
                  <a:pt x="4952" y="118671"/>
                  <a:pt x="3047" y="116457"/>
                </a:cubicBezTo>
                <a:cubicBezTo>
                  <a:pt x="761" y="113800"/>
                  <a:pt x="0" y="110701"/>
                  <a:pt x="0" y="107601"/>
                </a:cubicBezTo>
                <a:cubicBezTo>
                  <a:pt x="0" y="69963"/>
                  <a:pt x="0" y="69963"/>
                  <a:pt x="0" y="69963"/>
                </a:cubicBezTo>
                <a:cubicBezTo>
                  <a:pt x="44952" y="69963"/>
                  <a:pt x="44952" y="69963"/>
                  <a:pt x="44952" y="69963"/>
                </a:cubicBezTo>
                <a:cubicBezTo>
                  <a:pt x="44952" y="82361"/>
                  <a:pt x="44952" y="82361"/>
                  <a:pt x="44952" y="82361"/>
                </a:cubicBezTo>
                <a:cubicBezTo>
                  <a:pt x="44952" y="83690"/>
                  <a:pt x="45333" y="85018"/>
                  <a:pt x="46095" y="85904"/>
                </a:cubicBezTo>
                <a:cubicBezTo>
                  <a:pt x="46857" y="86789"/>
                  <a:pt x="48000" y="87675"/>
                  <a:pt x="49142" y="87675"/>
                </a:cubicBezTo>
                <a:cubicBezTo>
                  <a:pt x="70476" y="87675"/>
                  <a:pt x="70476" y="87675"/>
                  <a:pt x="70476" y="87675"/>
                </a:cubicBezTo>
                <a:cubicBezTo>
                  <a:pt x="71619" y="87675"/>
                  <a:pt x="72761" y="86789"/>
                  <a:pt x="73523" y="85904"/>
                </a:cubicBezTo>
                <a:cubicBezTo>
                  <a:pt x="74666" y="85018"/>
                  <a:pt x="75047" y="83690"/>
                  <a:pt x="75047" y="82361"/>
                </a:cubicBezTo>
                <a:cubicBezTo>
                  <a:pt x="75047" y="69963"/>
                  <a:pt x="75047" y="69963"/>
                  <a:pt x="75047" y="69963"/>
                </a:cubicBezTo>
                <a:lnTo>
                  <a:pt x="120000" y="69963"/>
                </a:lnTo>
                <a:close/>
                <a:moveTo>
                  <a:pt x="68571" y="69963"/>
                </a:moveTo>
                <a:cubicBezTo>
                  <a:pt x="68571" y="80147"/>
                  <a:pt x="68571" y="80147"/>
                  <a:pt x="68571" y="80147"/>
                </a:cubicBezTo>
                <a:cubicBezTo>
                  <a:pt x="51428" y="80147"/>
                  <a:pt x="51428" y="80147"/>
                  <a:pt x="51428" y="80147"/>
                </a:cubicBezTo>
                <a:cubicBezTo>
                  <a:pt x="51428" y="69963"/>
                  <a:pt x="51428" y="69963"/>
                  <a:pt x="51428" y="69963"/>
                </a:cubicBezTo>
                <a:lnTo>
                  <a:pt x="68571" y="69963"/>
                </a:lnTo>
                <a:close/>
                <a:moveTo>
                  <a:pt x="120000" y="32767"/>
                </a:moveTo>
                <a:cubicBezTo>
                  <a:pt x="120000" y="62435"/>
                  <a:pt x="120000" y="62435"/>
                  <a:pt x="120000" y="62435"/>
                </a:cubicBezTo>
                <a:cubicBezTo>
                  <a:pt x="0" y="62435"/>
                  <a:pt x="0" y="62435"/>
                  <a:pt x="0" y="62435"/>
                </a:cubicBezTo>
                <a:cubicBezTo>
                  <a:pt x="0" y="32767"/>
                  <a:pt x="0" y="32767"/>
                  <a:pt x="0" y="32767"/>
                </a:cubicBezTo>
                <a:cubicBezTo>
                  <a:pt x="0" y="29225"/>
                  <a:pt x="761" y="26125"/>
                  <a:pt x="3047" y="23911"/>
                </a:cubicBezTo>
                <a:cubicBezTo>
                  <a:pt x="4952" y="21254"/>
                  <a:pt x="7619" y="20369"/>
                  <a:pt x="10666" y="20369"/>
                </a:cubicBezTo>
                <a:cubicBezTo>
                  <a:pt x="34285" y="20369"/>
                  <a:pt x="34285" y="20369"/>
                  <a:pt x="34285" y="20369"/>
                </a:cubicBezTo>
                <a:cubicBezTo>
                  <a:pt x="34285" y="7527"/>
                  <a:pt x="34285" y="7527"/>
                  <a:pt x="34285" y="7527"/>
                </a:cubicBezTo>
                <a:cubicBezTo>
                  <a:pt x="34285" y="5756"/>
                  <a:pt x="34666" y="3985"/>
                  <a:pt x="36190" y="2214"/>
                </a:cubicBezTo>
                <a:cubicBezTo>
                  <a:pt x="37333" y="885"/>
                  <a:pt x="38857" y="0"/>
                  <a:pt x="40761" y="0"/>
                </a:cubicBezTo>
                <a:cubicBezTo>
                  <a:pt x="79238" y="0"/>
                  <a:pt x="79238" y="0"/>
                  <a:pt x="79238" y="0"/>
                </a:cubicBezTo>
                <a:cubicBezTo>
                  <a:pt x="81142" y="0"/>
                  <a:pt x="82666" y="885"/>
                  <a:pt x="83809" y="2214"/>
                </a:cubicBezTo>
                <a:cubicBezTo>
                  <a:pt x="84952" y="3985"/>
                  <a:pt x="85714" y="5756"/>
                  <a:pt x="85714" y="7527"/>
                </a:cubicBezTo>
                <a:cubicBezTo>
                  <a:pt x="85714" y="20369"/>
                  <a:pt x="85714" y="20369"/>
                  <a:pt x="85714" y="20369"/>
                </a:cubicBezTo>
                <a:cubicBezTo>
                  <a:pt x="109333" y="20369"/>
                  <a:pt x="109333" y="20369"/>
                  <a:pt x="109333" y="20369"/>
                </a:cubicBezTo>
                <a:cubicBezTo>
                  <a:pt x="112380" y="20369"/>
                  <a:pt x="114666" y="21254"/>
                  <a:pt x="116952" y="23911"/>
                </a:cubicBezTo>
                <a:cubicBezTo>
                  <a:pt x="118857" y="26125"/>
                  <a:pt x="120000" y="29225"/>
                  <a:pt x="120000" y="327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rgbClr val="2A2A2A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2433" name="Shape 2433"/>
          <p:cNvSpPr/>
          <p:nvPr/>
        </p:nvSpPr>
        <p:spPr>
          <a:xfrm>
            <a:off x="1758549" y="4522751"/>
            <a:ext cx="847491" cy="7328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619" y="39705"/>
                </a:moveTo>
                <a:cubicBezTo>
                  <a:pt x="113904" y="39705"/>
                  <a:pt x="115809" y="41029"/>
                  <a:pt x="117714" y="42794"/>
                </a:cubicBezTo>
                <a:cubicBezTo>
                  <a:pt x="119238" y="44558"/>
                  <a:pt x="120000" y="47205"/>
                  <a:pt x="120000" y="49852"/>
                </a:cubicBezTo>
                <a:cubicBezTo>
                  <a:pt x="120000" y="52500"/>
                  <a:pt x="119238" y="54705"/>
                  <a:pt x="117714" y="56911"/>
                </a:cubicBezTo>
                <a:cubicBezTo>
                  <a:pt x="115809" y="58676"/>
                  <a:pt x="113904" y="59558"/>
                  <a:pt x="111619" y="59558"/>
                </a:cubicBezTo>
                <a:cubicBezTo>
                  <a:pt x="111619" y="89558"/>
                  <a:pt x="111619" y="89558"/>
                  <a:pt x="111619" y="89558"/>
                </a:cubicBezTo>
                <a:cubicBezTo>
                  <a:pt x="111619" y="92205"/>
                  <a:pt x="110857" y="94411"/>
                  <a:pt x="108952" y="96617"/>
                </a:cubicBezTo>
                <a:cubicBezTo>
                  <a:pt x="107428" y="98382"/>
                  <a:pt x="105142" y="99705"/>
                  <a:pt x="102857" y="99705"/>
                </a:cubicBezTo>
                <a:cubicBezTo>
                  <a:pt x="84190" y="81617"/>
                  <a:pt x="66285" y="71911"/>
                  <a:pt x="48380" y="70147"/>
                </a:cubicBezTo>
                <a:cubicBezTo>
                  <a:pt x="46095" y="71029"/>
                  <a:pt x="43809" y="72794"/>
                  <a:pt x="42285" y="75000"/>
                </a:cubicBezTo>
                <a:cubicBezTo>
                  <a:pt x="41142" y="77647"/>
                  <a:pt x="40380" y="80294"/>
                  <a:pt x="40380" y="82941"/>
                </a:cubicBezTo>
                <a:cubicBezTo>
                  <a:pt x="40380" y="85588"/>
                  <a:pt x="41523" y="88235"/>
                  <a:pt x="43047" y="90000"/>
                </a:cubicBezTo>
                <a:cubicBezTo>
                  <a:pt x="42285" y="91764"/>
                  <a:pt x="41523" y="93529"/>
                  <a:pt x="41523" y="95294"/>
                </a:cubicBezTo>
                <a:cubicBezTo>
                  <a:pt x="41523" y="97058"/>
                  <a:pt x="41523" y="98382"/>
                  <a:pt x="41904" y="99705"/>
                </a:cubicBezTo>
                <a:cubicBezTo>
                  <a:pt x="42285" y="101029"/>
                  <a:pt x="43047" y="102352"/>
                  <a:pt x="44190" y="104117"/>
                </a:cubicBezTo>
                <a:cubicBezTo>
                  <a:pt x="45333" y="105441"/>
                  <a:pt x="46476" y="106764"/>
                  <a:pt x="47238" y="107647"/>
                </a:cubicBezTo>
                <a:cubicBezTo>
                  <a:pt x="48380" y="108970"/>
                  <a:pt x="49904" y="110294"/>
                  <a:pt x="51428" y="111617"/>
                </a:cubicBezTo>
                <a:cubicBezTo>
                  <a:pt x="50285" y="114705"/>
                  <a:pt x="47619" y="116911"/>
                  <a:pt x="44190" y="118235"/>
                </a:cubicBezTo>
                <a:cubicBezTo>
                  <a:pt x="40380" y="119558"/>
                  <a:pt x="36571" y="120000"/>
                  <a:pt x="32761" y="119117"/>
                </a:cubicBezTo>
                <a:cubicBezTo>
                  <a:pt x="28952" y="118235"/>
                  <a:pt x="25904" y="116911"/>
                  <a:pt x="24000" y="114705"/>
                </a:cubicBezTo>
                <a:cubicBezTo>
                  <a:pt x="23619" y="113823"/>
                  <a:pt x="22857" y="111176"/>
                  <a:pt x="21714" y="108088"/>
                </a:cubicBezTo>
                <a:cubicBezTo>
                  <a:pt x="20952" y="104558"/>
                  <a:pt x="20190" y="102352"/>
                  <a:pt x="19809" y="100588"/>
                </a:cubicBezTo>
                <a:cubicBezTo>
                  <a:pt x="19428" y="99264"/>
                  <a:pt x="18666" y="96617"/>
                  <a:pt x="18285" y="93970"/>
                </a:cubicBezTo>
                <a:cubicBezTo>
                  <a:pt x="17523" y="90882"/>
                  <a:pt x="17142" y="88235"/>
                  <a:pt x="17142" y="86029"/>
                </a:cubicBezTo>
                <a:cubicBezTo>
                  <a:pt x="17142" y="83823"/>
                  <a:pt x="17142" y="81176"/>
                  <a:pt x="17523" y="78088"/>
                </a:cubicBezTo>
                <a:cubicBezTo>
                  <a:pt x="17523" y="75441"/>
                  <a:pt x="18285" y="72352"/>
                  <a:pt x="19047" y="69705"/>
                </a:cubicBezTo>
                <a:cubicBezTo>
                  <a:pt x="10666" y="69705"/>
                  <a:pt x="10666" y="69705"/>
                  <a:pt x="10666" y="69705"/>
                </a:cubicBezTo>
                <a:cubicBezTo>
                  <a:pt x="7619" y="69705"/>
                  <a:pt x="5333" y="68382"/>
                  <a:pt x="3047" y="66176"/>
                </a:cubicBezTo>
                <a:cubicBezTo>
                  <a:pt x="1142" y="63529"/>
                  <a:pt x="0" y="60882"/>
                  <a:pt x="0" y="57352"/>
                </a:cubicBezTo>
                <a:cubicBezTo>
                  <a:pt x="0" y="42352"/>
                  <a:pt x="0" y="42352"/>
                  <a:pt x="0" y="42352"/>
                </a:cubicBezTo>
                <a:cubicBezTo>
                  <a:pt x="0" y="38823"/>
                  <a:pt x="1142" y="36176"/>
                  <a:pt x="3047" y="33529"/>
                </a:cubicBezTo>
                <a:cubicBezTo>
                  <a:pt x="5333" y="31323"/>
                  <a:pt x="7619" y="30000"/>
                  <a:pt x="10666" y="30000"/>
                </a:cubicBezTo>
                <a:cubicBezTo>
                  <a:pt x="43047" y="30000"/>
                  <a:pt x="43047" y="30000"/>
                  <a:pt x="43047" y="30000"/>
                </a:cubicBezTo>
                <a:cubicBezTo>
                  <a:pt x="62476" y="30000"/>
                  <a:pt x="82285" y="19852"/>
                  <a:pt x="102857" y="0"/>
                </a:cubicBezTo>
                <a:cubicBezTo>
                  <a:pt x="105142" y="0"/>
                  <a:pt x="107428" y="1323"/>
                  <a:pt x="108952" y="3088"/>
                </a:cubicBezTo>
                <a:cubicBezTo>
                  <a:pt x="110857" y="4852"/>
                  <a:pt x="111619" y="7500"/>
                  <a:pt x="111619" y="10147"/>
                </a:cubicBezTo>
                <a:lnTo>
                  <a:pt x="111619" y="39705"/>
                </a:lnTo>
                <a:close/>
                <a:moveTo>
                  <a:pt x="102857" y="86911"/>
                </a:moveTo>
                <a:cubicBezTo>
                  <a:pt x="102857" y="12794"/>
                  <a:pt x="102857" y="12794"/>
                  <a:pt x="102857" y="12794"/>
                </a:cubicBezTo>
                <a:cubicBezTo>
                  <a:pt x="85333" y="28235"/>
                  <a:pt x="68190" y="37058"/>
                  <a:pt x="51428" y="39264"/>
                </a:cubicBezTo>
                <a:cubicBezTo>
                  <a:pt x="51428" y="60441"/>
                  <a:pt x="51428" y="60441"/>
                  <a:pt x="51428" y="60441"/>
                </a:cubicBezTo>
                <a:cubicBezTo>
                  <a:pt x="68190" y="62647"/>
                  <a:pt x="85333" y="71470"/>
                  <a:pt x="102857" y="86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rgbClr val="2A2A2A"/>
              </a:solidFill>
              <a:ea typeface="Open Sans"/>
              <a:cs typeface="Open Sans"/>
              <a:sym typeface="Open Sans"/>
            </a:endParaRPr>
          </a:p>
        </p:txBody>
      </p:sp>
      <p:cxnSp>
        <p:nvCxnSpPr>
          <p:cNvPr id="2434" name="Shape 2434"/>
          <p:cNvCxnSpPr/>
          <p:nvPr/>
        </p:nvCxnSpPr>
        <p:spPr>
          <a:xfrm>
            <a:off x="1758540" y="5451712"/>
            <a:ext cx="810439" cy="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35" name="Shape 2435"/>
          <p:cNvSpPr txBox="1"/>
          <p:nvPr/>
        </p:nvSpPr>
        <p:spPr>
          <a:xfrm>
            <a:off x="0" y="5885787"/>
            <a:ext cx="4905609" cy="774582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 rtl="1">
              <a:buSzPct val="25000"/>
            </a:pPr>
            <a:r>
              <a:rPr lang="en-GB" dirty="0">
                <a:solidFill>
                  <a:srgbClr val="FFFFFF"/>
                </a:solidFill>
                <a:latin typeface="CeraGR-Regular" panose="00000500000000000000" pitchFamily="50" charset="-95"/>
                <a:ea typeface="Raleway"/>
                <a:cs typeface="Open Sans Hebrew" pitchFamily="2" charset="-79"/>
                <a:sym typeface="Raleway"/>
              </a:rPr>
              <a:t>Opening the platform in a new country every year starting from year 3 with France.</a:t>
            </a:r>
          </a:p>
        </p:txBody>
      </p:sp>
      <p:cxnSp>
        <p:nvCxnSpPr>
          <p:cNvPr id="2436" name="Shape 2436"/>
          <p:cNvCxnSpPr/>
          <p:nvPr/>
        </p:nvCxnSpPr>
        <p:spPr>
          <a:xfrm>
            <a:off x="9212619" y="5452074"/>
            <a:ext cx="810439" cy="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37" name="Shape 2437"/>
          <p:cNvSpPr txBox="1"/>
          <p:nvPr/>
        </p:nvSpPr>
        <p:spPr>
          <a:xfrm>
            <a:off x="6886464" y="5894001"/>
            <a:ext cx="5145004" cy="59371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 rtl="1">
              <a:buSzPct val="25000"/>
            </a:pPr>
            <a:r>
              <a:rPr lang="en-GB" dirty="0">
                <a:solidFill>
                  <a:srgbClr val="FFFFFF"/>
                </a:solidFill>
                <a:latin typeface="CeraGR-Regular" panose="00000500000000000000" pitchFamily="50" charset="-95"/>
                <a:ea typeface="Raleway"/>
                <a:cs typeface="Open Sans Hebrew" pitchFamily="2" charset="-79"/>
                <a:sym typeface="Raleway"/>
              </a:rPr>
              <a:t>Producing and adding 2-3 new courses every quarter on each platform</a:t>
            </a:r>
          </a:p>
        </p:txBody>
      </p:sp>
      <p:sp>
        <p:nvSpPr>
          <p:cNvPr id="17" name="Shape 4150"/>
          <p:cNvSpPr txBox="1"/>
          <p:nvPr/>
        </p:nvSpPr>
        <p:spPr>
          <a:xfrm>
            <a:off x="3971579" y="4744901"/>
            <a:ext cx="3734375" cy="118822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 rtl="1"/>
            <a:r>
              <a:rPr lang="en-GB" sz="3600" b="1" dirty="0">
                <a:latin typeface="CeraGR-Medium" panose="00000600000000000000" pitchFamily="50" charset="-95"/>
                <a:ea typeface="Open Sans"/>
                <a:cs typeface="Open Sans Hebrew" pitchFamily="2" charset="-79"/>
                <a:sym typeface="Open Sans"/>
              </a:rPr>
              <a:t>Growth engines</a:t>
            </a:r>
            <a:endParaRPr lang="he-IL" sz="3600" b="1" dirty="0">
              <a:latin typeface="CeraGR-Medium" panose="00000600000000000000" pitchFamily="50" charset="-95"/>
              <a:ea typeface="Open Sans"/>
              <a:cs typeface="Open Sans Hebrew" pitchFamily="2" charset="-79"/>
              <a:sym typeface="Open Sans"/>
            </a:endParaRPr>
          </a:p>
        </p:txBody>
      </p:sp>
      <p:grpSp>
        <p:nvGrpSpPr>
          <p:cNvPr id="12" name="Shape 709">
            <a:extLst>
              <a:ext uri="{FF2B5EF4-FFF2-40B4-BE49-F238E27FC236}">
                <a16:creationId xmlns:a16="http://schemas.microsoft.com/office/drawing/2014/main" id="{93AC1FE3-124E-4FAB-9F44-EADF9EF714EA}"/>
              </a:ext>
            </a:extLst>
          </p:cNvPr>
          <p:cNvGrpSpPr/>
          <p:nvPr/>
        </p:nvGrpSpPr>
        <p:grpSpPr>
          <a:xfrm>
            <a:off x="4112705" y="1423356"/>
            <a:ext cx="3331105" cy="3299661"/>
            <a:chOff x="3041650" y="1521824"/>
            <a:chExt cx="3061200" cy="3063900"/>
          </a:xfrm>
        </p:grpSpPr>
        <p:sp>
          <p:nvSpPr>
            <p:cNvPr id="13" name="Shape 710">
              <a:extLst>
                <a:ext uri="{FF2B5EF4-FFF2-40B4-BE49-F238E27FC236}">
                  <a16:creationId xmlns:a16="http://schemas.microsoft.com/office/drawing/2014/main" id="{20EFD85D-9990-460D-8E37-A28AD304F577}"/>
                </a:ext>
              </a:extLst>
            </p:cNvPr>
            <p:cNvSpPr/>
            <p:nvPr/>
          </p:nvSpPr>
          <p:spPr>
            <a:xfrm>
              <a:off x="3041650" y="1521824"/>
              <a:ext cx="3061200" cy="30639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2800" b="1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Shape 711">
              <a:extLst>
                <a:ext uri="{FF2B5EF4-FFF2-40B4-BE49-F238E27FC236}">
                  <a16:creationId xmlns:a16="http://schemas.microsoft.com/office/drawing/2014/main" id="{5B371C3B-8B1D-47E6-99B8-846AFD15A971}"/>
                </a:ext>
              </a:extLst>
            </p:cNvPr>
            <p:cNvSpPr/>
            <p:nvPr/>
          </p:nvSpPr>
          <p:spPr>
            <a:xfrm>
              <a:off x="3274200" y="1754650"/>
              <a:ext cx="2595900" cy="25983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2800" b="1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Shape 712">
              <a:extLst>
                <a:ext uri="{FF2B5EF4-FFF2-40B4-BE49-F238E27FC236}">
                  <a16:creationId xmlns:a16="http://schemas.microsoft.com/office/drawing/2014/main" id="{249BAC56-B946-401D-9BB3-E8705354334E}"/>
                </a:ext>
              </a:extLst>
            </p:cNvPr>
            <p:cNvSpPr/>
            <p:nvPr/>
          </p:nvSpPr>
          <p:spPr>
            <a:xfrm>
              <a:off x="3521649" y="2002560"/>
              <a:ext cx="2100600" cy="21024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2800" b="1"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8" name="Shape 713">
              <a:extLst>
                <a:ext uri="{FF2B5EF4-FFF2-40B4-BE49-F238E27FC236}">
                  <a16:creationId xmlns:a16="http://schemas.microsoft.com/office/drawing/2014/main" id="{51B24342-625D-4604-8B1B-041F5D9BDC35}"/>
                </a:ext>
              </a:extLst>
            </p:cNvPr>
            <p:cNvGrpSpPr/>
            <p:nvPr/>
          </p:nvGrpSpPr>
          <p:grpSpPr>
            <a:xfrm>
              <a:off x="3761955" y="2242964"/>
              <a:ext cx="1620524" cy="1621587"/>
              <a:chOff x="3761955" y="2242964"/>
              <a:chExt cx="1620524" cy="1621587"/>
            </a:xfrm>
          </p:grpSpPr>
          <p:grpSp>
            <p:nvGrpSpPr>
              <p:cNvPr id="19" name="Shape 714">
                <a:extLst>
                  <a:ext uri="{FF2B5EF4-FFF2-40B4-BE49-F238E27FC236}">
                    <a16:creationId xmlns:a16="http://schemas.microsoft.com/office/drawing/2014/main" id="{8840A3B5-CFB0-4F4C-A366-DD32FEAE13B4}"/>
                  </a:ext>
                </a:extLst>
              </p:cNvPr>
              <p:cNvGrpSpPr/>
              <p:nvPr/>
            </p:nvGrpSpPr>
            <p:grpSpPr>
              <a:xfrm>
                <a:off x="3761955" y="2242964"/>
                <a:ext cx="1620524" cy="1621587"/>
                <a:chOff x="3956952" y="3441073"/>
                <a:chExt cx="1230000" cy="1230900"/>
              </a:xfrm>
            </p:grpSpPr>
            <p:sp>
              <p:nvSpPr>
                <p:cNvPr id="21" name="Shape 715">
                  <a:extLst>
                    <a:ext uri="{FF2B5EF4-FFF2-40B4-BE49-F238E27FC236}">
                      <a16:creationId xmlns:a16="http://schemas.microsoft.com/office/drawing/2014/main" id="{1B1DA4F3-0303-45BF-801B-93AA412DD8A2}"/>
                    </a:ext>
                  </a:extLst>
                </p:cNvPr>
                <p:cNvSpPr/>
                <p:nvPr/>
              </p:nvSpPr>
              <p:spPr>
                <a:xfrm>
                  <a:off x="3956952" y="3441073"/>
                  <a:ext cx="1230000" cy="12309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121900" tIns="121900" rIns="121900" bIns="121900" anchor="ctr" anchorCtr="0">
                  <a:noAutofit/>
                </a:bodyPr>
                <a:lstStyle/>
                <a:p>
                  <a:endParaRPr sz="12800" b="1"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2" name="Shape 716">
                  <a:extLst>
                    <a:ext uri="{FF2B5EF4-FFF2-40B4-BE49-F238E27FC236}">
                      <a16:creationId xmlns:a16="http://schemas.microsoft.com/office/drawing/2014/main" id="{1E5813CA-5280-42A8-AF17-36DE73BF086E}"/>
                    </a:ext>
                  </a:extLst>
                </p:cNvPr>
                <p:cNvSpPr txBox="1"/>
                <p:nvPr/>
              </p:nvSpPr>
              <p:spPr>
                <a:xfrm>
                  <a:off x="3957100" y="3996417"/>
                  <a:ext cx="1229700" cy="500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121900" tIns="121900" rIns="121900" bIns="121900" anchor="ctr" anchorCtr="0">
                  <a:noAutofit/>
                </a:bodyPr>
                <a:lstStyle/>
                <a:p>
                  <a:pPr algn="ctr"/>
                  <a:endParaRPr lang="en-GB" sz="2400" b="1" dirty="0">
                    <a:solidFill>
                      <a:schemeClr val="lt1"/>
                    </a:solidFill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sp>
            <p:nvSpPr>
              <p:cNvPr id="20" name="Shape 717">
                <a:extLst>
                  <a:ext uri="{FF2B5EF4-FFF2-40B4-BE49-F238E27FC236}">
                    <a16:creationId xmlns:a16="http://schemas.microsoft.com/office/drawing/2014/main" id="{0165BCE0-C4B6-45ED-988E-D19F14D41AC1}"/>
                  </a:ext>
                </a:extLst>
              </p:cNvPr>
              <p:cNvSpPr/>
              <p:nvPr/>
            </p:nvSpPr>
            <p:spPr>
              <a:xfrm>
                <a:off x="4298953" y="2797321"/>
                <a:ext cx="568200" cy="531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6923" y="60000"/>
                    </a:moveTo>
                    <a:cubicBezTo>
                      <a:pt x="30085" y="60365"/>
                      <a:pt x="24615" y="63292"/>
                      <a:pt x="20512" y="68780"/>
                    </a:cubicBezTo>
                    <a:cubicBezTo>
                      <a:pt x="11965" y="68780"/>
                      <a:pt x="11965" y="68780"/>
                      <a:pt x="11965" y="68780"/>
                    </a:cubicBezTo>
                    <a:cubicBezTo>
                      <a:pt x="8547" y="68780"/>
                      <a:pt x="5811" y="67682"/>
                      <a:pt x="3418" y="65853"/>
                    </a:cubicBezTo>
                    <a:cubicBezTo>
                      <a:pt x="1025" y="64024"/>
                      <a:pt x="0" y="61463"/>
                      <a:pt x="0" y="58170"/>
                    </a:cubicBezTo>
                    <a:cubicBezTo>
                      <a:pt x="0" y="42439"/>
                      <a:pt x="2393" y="34390"/>
                      <a:pt x="7521" y="34390"/>
                    </a:cubicBezTo>
                    <a:cubicBezTo>
                      <a:pt x="7863" y="34390"/>
                      <a:pt x="8888" y="34756"/>
                      <a:pt x="10256" y="35853"/>
                    </a:cubicBezTo>
                    <a:cubicBezTo>
                      <a:pt x="11965" y="36585"/>
                      <a:pt x="14017" y="37682"/>
                      <a:pt x="16410" y="38780"/>
                    </a:cubicBezTo>
                    <a:cubicBezTo>
                      <a:pt x="18803" y="39512"/>
                      <a:pt x="21538" y="40243"/>
                      <a:pt x="23931" y="40243"/>
                    </a:cubicBezTo>
                    <a:cubicBezTo>
                      <a:pt x="26666" y="40243"/>
                      <a:pt x="29401" y="39512"/>
                      <a:pt x="32136" y="38414"/>
                    </a:cubicBezTo>
                    <a:cubicBezTo>
                      <a:pt x="32136" y="40243"/>
                      <a:pt x="31794" y="41707"/>
                      <a:pt x="31794" y="42804"/>
                    </a:cubicBezTo>
                    <a:cubicBezTo>
                      <a:pt x="31794" y="49024"/>
                      <a:pt x="33504" y="54878"/>
                      <a:pt x="36923" y="60000"/>
                    </a:cubicBezTo>
                    <a:close/>
                    <a:moveTo>
                      <a:pt x="103931" y="102804"/>
                    </a:moveTo>
                    <a:cubicBezTo>
                      <a:pt x="103931" y="107926"/>
                      <a:pt x="102222" y="112317"/>
                      <a:pt x="99487" y="115243"/>
                    </a:cubicBezTo>
                    <a:cubicBezTo>
                      <a:pt x="96410" y="118536"/>
                      <a:pt x="92307" y="120000"/>
                      <a:pt x="87179" y="120000"/>
                    </a:cubicBezTo>
                    <a:cubicBezTo>
                      <a:pt x="32478" y="120000"/>
                      <a:pt x="32478" y="120000"/>
                      <a:pt x="32478" y="120000"/>
                    </a:cubicBezTo>
                    <a:cubicBezTo>
                      <a:pt x="27692" y="120000"/>
                      <a:pt x="23589" y="118536"/>
                      <a:pt x="20512" y="115243"/>
                    </a:cubicBezTo>
                    <a:cubicBezTo>
                      <a:pt x="17435" y="112317"/>
                      <a:pt x="15726" y="107926"/>
                      <a:pt x="15726" y="102804"/>
                    </a:cubicBezTo>
                    <a:cubicBezTo>
                      <a:pt x="15726" y="100243"/>
                      <a:pt x="16068" y="98048"/>
                      <a:pt x="16068" y="95853"/>
                    </a:cubicBezTo>
                    <a:cubicBezTo>
                      <a:pt x="16410" y="93658"/>
                      <a:pt x="16410" y="91097"/>
                      <a:pt x="17094" y="88536"/>
                    </a:cubicBezTo>
                    <a:cubicBezTo>
                      <a:pt x="17435" y="85975"/>
                      <a:pt x="18119" y="83414"/>
                      <a:pt x="18803" y="81219"/>
                    </a:cubicBezTo>
                    <a:cubicBezTo>
                      <a:pt x="19145" y="79024"/>
                      <a:pt x="20170" y="76829"/>
                      <a:pt x="21196" y="74634"/>
                    </a:cubicBezTo>
                    <a:cubicBezTo>
                      <a:pt x="22564" y="72439"/>
                      <a:pt x="23589" y="70609"/>
                      <a:pt x="25299" y="69146"/>
                    </a:cubicBezTo>
                    <a:cubicBezTo>
                      <a:pt x="26666" y="67682"/>
                      <a:pt x="28376" y="66585"/>
                      <a:pt x="30427" y="65853"/>
                    </a:cubicBezTo>
                    <a:cubicBezTo>
                      <a:pt x="32820" y="64756"/>
                      <a:pt x="34871" y="64390"/>
                      <a:pt x="37606" y="64390"/>
                    </a:cubicBezTo>
                    <a:cubicBezTo>
                      <a:pt x="37948" y="64390"/>
                      <a:pt x="38974" y="64756"/>
                      <a:pt x="40341" y="65853"/>
                    </a:cubicBezTo>
                    <a:cubicBezTo>
                      <a:pt x="41709" y="66951"/>
                      <a:pt x="43076" y="67682"/>
                      <a:pt x="44786" y="69146"/>
                    </a:cubicBezTo>
                    <a:cubicBezTo>
                      <a:pt x="46495" y="70243"/>
                      <a:pt x="48547" y="71341"/>
                      <a:pt x="51623" y="72073"/>
                    </a:cubicBezTo>
                    <a:cubicBezTo>
                      <a:pt x="54358" y="73170"/>
                      <a:pt x="57094" y="73536"/>
                      <a:pt x="59829" y="73536"/>
                    </a:cubicBezTo>
                    <a:cubicBezTo>
                      <a:pt x="62564" y="73536"/>
                      <a:pt x="65641" y="73170"/>
                      <a:pt x="68376" y="72073"/>
                    </a:cubicBezTo>
                    <a:cubicBezTo>
                      <a:pt x="71111" y="71341"/>
                      <a:pt x="73504" y="70243"/>
                      <a:pt x="74871" y="69146"/>
                    </a:cubicBezTo>
                    <a:cubicBezTo>
                      <a:pt x="76581" y="67682"/>
                      <a:pt x="78290" y="66951"/>
                      <a:pt x="79658" y="65853"/>
                    </a:cubicBezTo>
                    <a:cubicBezTo>
                      <a:pt x="81025" y="64756"/>
                      <a:pt x="81709" y="64390"/>
                      <a:pt x="82393" y="64390"/>
                    </a:cubicBezTo>
                    <a:cubicBezTo>
                      <a:pt x="84786" y="64390"/>
                      <a:pt x="87179" y="64756"/>
                      <a:pt x="89230" y="65853"/>
                    </a:cubicBezTo>
                    <a:cubicBezTo>
                      <a:pt x="91282" y="66585"/>
                      <a:pt x="92991" y="67682"/>
                      <a:pt x="94700" y="69146"/>
                    </a:cubicBezTo>
                    <a:cubicBezTo>
                      <a:pt x="96068" y="70609"/>
                      <a:pt x="97435" y="72439"/>
                      <a:pt x="98461" y="74634"/>
                    </a:cubicBezTo>
                    <a:cubicBezTo>
                      <a:pt x="99487" y="76829"/>
                      <a:pt x="100512" y="79024"/>
                      <a:pt x="101196" y="81219"/>
                    </a:cubicBezTo>
                    <a:cubicBezTo>
                      <a:pt x="101880" y="83414"/>
                      <a:pt x="102222" y="85975"/>
                      <a:pt x="102905" y="88536"/>
                    </a:cubicBezTo>
                    <a:cubicBezTo>
                      <a:pt x="103247" y="91097"/>
                      <a:pt x="103589" y="93658"/>
                      <a:pt x="103589" y="95853"/>
                    </a:cubicBezTo>
                    <a:cubicBezTo>
                      <a:pt x="103931" y="98048"/>
                      <a:pt x="103931" y="100243"/>
                      <a:pt x="103931" y="102804"/>
                    </a:cubicBezTo>
                    <a:close/>
                    <a:moveTo>
                      <a:pt x="40000" y="17195"/>
                    </a:moveTo>
                    <a:cubicBezTo>
                      <a:pt x="40000" y="21951"/>
                      <a:pt x="38290" y="25975"/>
                      <a:pt x="35213" y="29268"/>
                    </a:cubicBezTo>
                    <a:cubicBezTo>
                      <a:pt x="32136" y="32560"/>
                      <a:pt x="28376" y="34390"/>
                      <a:pt x="23931" y="34390"/>
                    </a:cubicBezTo>
                    <a:cubicBezTo>
                      <a:pt x="19487" y="34390"/>
                      <a:pt x="15726" y="32560"/>
                      <a:pt x="12649" y="29268"/>
                    </a:cubicBezTo>
                    <a:cubicBezTo>
                      <a:pt x="9572" y="25975"/>
                      <a:pt x="7863" y="21951"/>
                      <a:pt x="7863" y="17195"/>
                    </a:cubicBezTo>
                    <a:cubicBezTo>
                      <a:pt x="7863" y="12439"/>
                      <a:pt x="9572" y="8414"/>
                      <a:pt x="12649" y="5121"/>
                    </a:cubicBezTo>
                    <a:cubicBezTo>
                      <a:pt x="15726" y="1829"/>
                      <a:pt x="19487" y="0"/>
                      <a:pt x="23931" y="0"/>
                    </a:cubicBezTo>
                    <a:cubicBezTo>
                      <a:pt x="28376" y="0"/>
                      <a:pt x="32136" y="1829"/>
                      <a:pt x="35213" y="5121"/>
                    </a:cubicBezTo>
                    <a:cubicBezTo>
                      <a:pt x="38290" y="8414"/>
                      <a:pt x="40000" y="12439"/>
                      <a:pt x="40000" y="17195"/>
                    </a:cubicBezTo>
                    <a:close/>
                    <a:moveTo>
                      <a:pt x="83760" y="42804"/>
                    </a:moveTo>
                    <a:cubicBezTo>
                      <a:pt x="83760" y="50121"/>
                      <a:pt x="81709" y="55975"/>
                      <a:pt x="76923" y="61097"/>
                    </a:cubicBezTo>
                    <a:cubicBezTo>
                      <a:pt x="72136" y="66219"/>
                      <a:pt x="66666" y="68780"/>
                      <a:pt x="59829" y="68780"/>
                    </a:cubicBezTo>
                    <a:cubicBezTo>
                      <a:pt x="53333" y="68780"/>
                      <a:pt x="47521" y="66219"/>
                      <a:pt x="43076" y="61097"/>
                    </a:cubicBezTo>
                    <a:cubicBezTo>
                      <a:pt x="38290" y="55975"/>
                      <a:pt x="35897" y="50121"/>
                      <a:pt x="35897" y="42804"/>
                    </a:cubicBezTo>
                    <a:cubicBezTo>
                      <a:pt x="35897" y="35853"/>
                      <a:pt x="38290" y="30000"/>
                      <a:pt x="43076" y="24878"/>
                    </a:cubicBezTo>
                    <a:cubicBezTo>
                      <a:pt x="47521" y="19756"/>
                      <a:pt x="53333" y="17195"/>
                      <a:pt x="59829" y="17195"/>
                    </a:cubicBezTo>
                    <a:cubicBezTo>
                      <a:pt x="66666" y="17195"/>
                      <a:pt x="72136" y="19756"/>
                      <a:pt x="76923" y="24878"/>
                    </a:cubicBezTo>
                    <a:cubicBezTo>
                      <a:pt x="81709" y="30000"/>
                      <a:pt x="83760" y="35853"/>
                      <a:pt x="83760" y="42804"/>
                    </a:cubicBezTo>
                    <a:close/>
                    <a:moveTo>
                      <a:pt x="119999" y="58170"/>
                    </a:moveTo>
                    <a:cubicBezTo>
                      <a:pt x="119999" y="61463"/>
                      <a:pt x="118632" y="64024"/>
                      <a:pt x="116581" y="65853"/>
                    </a:cubicBezTo>
                    <a:cubicBezTo>
                      <a:pt x="114188" y="67682"/>
                      <a:pt x="111111" y="68780"/>
                      <a:pt x="107692" y="68780"/>
                    </a:cubicBezTo>
                    <a:cubicBezTo>
                      <a:pt x="99487" y="68780"/>
                      <a:pt x="99487" y="68780"/>
                      <a:pt x="99487" y="68780"/>
                    </a:cubicBezTo>
                    <a:cubicBezTo>
                      <a:pt x="95042" y="63292"/>
                      <a:pt x="89572" y="60365"/>
                      <a:pt x="82735" y="60000"/>
                    </a:cubicBezTo>
                    <a:cubicBezTo>
                      <a:pt x="86153" y="54878"/>
                      <a:pt x="87863" y="49024"/>
                      <a:pt x="87863" y="42804"/>
                    </a:cubicBezTo>
                    <a:cubicBezTo>
                      <a:pt x="87863" y="41707"/>
                      <a:pt x="87863" y="40243"/>
                      <a:pt x="87521" y="38414"/>
                    </a:cubicBezTo>
                    <a:cubicBezTo>
                      <a:pt x="90256" y="39512"/>
                      <a:pt x="92991" y="40243"/>
                      <a:pt x="96068" y="40243"/>
                    </a:cubicBezTo>
                    <a:cubicBezTo>
                      <a:pt x="98461" y="40243"/>
                      <a:pt x="100854" y="39512"/>
                      <a:pt x="103247" y="38780"/>
                    </a:cubicBezTo>
                    <a:cubicBezTo>
                      <a:pt x="105982" y="37682"/>
                      <a:pt x="108034" y="36585"/>
                      <a:pt x="109401" y="35853"/>
                    </a:cubicBezTo>
                    <a:cubicBezTo>
                      <a:pt x="111111" y="34756"/>
                      <a:pt x="111794" y="34390"/>
                      <a:pt x="112136" y="34390"/>
                    </a:cubicBezTo>
                    <a:cubicBezTo>
                      <a:pt x="117264" y="34390"/>
                      <a:pt x="119999" y="42439"/>
                      <a:pt x="119999" y="58170"/>
                    </a:cubicBezTo>
                    <a:close/>
                    <a:moveTo>
                      <a:pt x="111794" y="17195"/>
                    </a:moveTo>
                    <a:cubicBezTo>
                      <a:pt x="111794" y="21951"/>
                      <a:pt x="110427" y="25975"/>
                      <a:pt x="107350" y="29268"/>
                    </a:cubicBezTo>
                    <a:cubicBezTo>
                      <a:pt x="103931" y="32560"/>
                      <a:pt x="100170" y="34390"/>
                      <a:pt x="96068" y="34390"/>
                    </a:cubicBezTo>
                    <a:cubicBezTo>
                      <a:pt x="91623" y="34390"/>
                      <a:pt x="87863" y="32560"/>
                      <a:pt x="84444" y="29268"/>
                    </a:cubicBezTo>
                    <a:cubicBezTo>
                      <a:pt x="81367" y="25975"/>
                      <a:pt x="80000" y="21951"/>
                      <a:pt x="80000" y="17195"/>
                    </a:cubicBezTo>
                    <a:cubicBezTo>
                      <a:pt x="80000" y="12439"/>
                      <a:pt x="81367" y="8414"/>
                      <a:pt x="84444" y="5121"/>
                    </a:cubicBezTo>
                    <a:cubicBezTo>
                      <a:pt x="87863" y="1829"/>
                      <a:pt x="91623" y="0"/>
                      <a:pt x="96068" y="0"/>
                    </a:cubicBezTo>
                    <a:cubicBezTo>
                      <a:pt x="100170" y="0"/>
                      <a:pt x="103931" y="1829"/>
                      <a:pt x="107350" y="5121"/>
                    </a:cubicBezTo>
                    <a:cubicBezTo>
                      <a:pt x="110427" y="8414"/>
                      <a:pt x="111794" y="12439"/>
                      <a:pt x="111794" y="17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21900" tIns="60933" rIns="121900" bIns="60933" anchor="t" anchorCtr="0">
                <a:noAutofit/>
              </a:bodyPr>
              <a:lstStyle/>
              <a:p>
                <a:endParaRPr>
                  <a:solidFill>
                    <a:srgbClr val="2A2A2A"/>
                  </a:solidFill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24" name="Shape 718">
            <a:extLst>
              <a:ext uri="{FF2B5EF4-FFF2-40B4-BE49-F238E27FC236}">
                <a16:creationId xmlns:a16="http://schemas.microsoft.com/office/drawing/2014/main" id="{4A38CBB8-E296-49F0-BF25-CE979C840DA5}"/>
              </a:ext>
            </a:extLst>
          </p:cNvPr>
          <p:cNvSpPr/>
          <p:nvPr/>
        </p:nvSpPr>
        <p:spPr>
          <a:xfrm>
            <a:off x="6650905" y="2025605"/>
            <a:ext cx="962400" cy="962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2800" b="1">
              <a:solidFill>
                <a:schemeClr val="accent5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25" name="Shape 723">
            <a:extLst>
              <a:ext uri="{FF2B5EF4-FFF2-40B4-BE49-F238E27FC236}">
                <a16:creationId xmlns:a16="http://schemas.microsoft.com/office/drawing/2014/main" id="{2E697D10-2B9C-4942-BE9A-C9AE16BD5CB5}"/>
              </a:ext>
            </a:extLst>
          </p:cNvPr>
          <p:cNvSpPr/>
          <p:nvPr/>
        </p:nvSpPr>
        <p:spPr>
          <a:xfrm>
            <a:off x="3943210" y="2025605"/>
            <a:ext cx="962399" cy="962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2800" b="1" dirty="0">
              <a:ea typeface="Open Sans"/>
              <a:cs typeface="Open Sans"/>
              <a:sym typeface="Open Sans"/>
            </a:endParaRPr>
          </a:p>
        </p:txBody>
      </p:sp>
      <p:sp>
        <p:nvSpPr>
          <p:cNvPr id="26" name="Shape 726">
            <a:extLst>
              <a:ext uri="{FF2B5EF4-FFF2-40B4-BE49-F238E27FC236}">
                <a16:creationId xmlns:a16="http://schemas.microsoft.com/office/drawing/2014/main" id="{F2A36F43-5EB0-4288-B272-07B0E8EDDBA3}"/>
              </a:ext>
            </a:extLst>
          </p:cNvPr>
          <p:cNvSpPr/>
          <p:nvPr/>
        </p:nvSpPr>
        <p:spPr>
          <a:xfrm>
            <a:off x="4226214" y="2229773"/>
            <a:ext cx="396400" cy="5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44" y="28732"/>
                </a:moveTo>
                <a:cubicBezTo>
                  <a:pt x="86896" y="50704"/>
                  <a:pt x="86896" y="50704"/>
                  <a:pt x="86896" y="50704"/>
                </a:cubicBezTo>
                <a:cubicBezTo>
                  <a:pt x="86896" y="111971"/>
                  <a:pt x="86896" y="111971"/>
                  <a:pt x="86896" y="111971"/>
                </a:cubicBezTo>
                <a:cubicBezTo>
                  <a:pt x="86896" y="114084"/>
                  <a:pt x="85714" y="116197"/>
                  <a:pt x="83349" y="117887"/>
                </a:cubicBezTo>
                <a:cubicBezTo>
                  <a:pt x="80985" y="119154"/>
                  <a:pt x="78620" y="120000"/>
                  <a:pt x="75073" y="120000"/>
                </a:cubicBezTo>
                <a:cubicBezTo>
                  <a:pt x="72118" y="120000"/>
                  <a:pt x="69162" y="119154"/>
                  <a:pt x="66798" y="117887"/>
                </a:cubicBezTo>
                <a:cubicBezTo>
                  <a:pt x="64433" y="116197"/>
                  <a:pt x="63251" y="114084"/>
                  <a:pt x="63251" y="111971"/>
                </a:cubicBezTo>
                <a:cubicBezTo>
                  <a:pt x="63251" y="83239"/>
                  <a:pt x="63251" y="83239"/>
                  <a:pt x="63251" y="83239"/>
                </a:cubicBezTo>
                <a:cubicBezTo>
                  <a:pt x="56748" y="83239"/>
                  <a:pt x="56748" y="83239"/>
                  <a:pt x="56748" y="83239"/>
                </a:cubicBezTo>
                <a:cubicBezTo>
                  <a:pt x="56748" y="111971"/>
                  <a:pt x="56748" y="111971"/>
                  <a:pt x="56748" y="111971"/>
                </a:cubicBezTo>
                <a:cubicBezTo>
                  <a:pt x="56748" y="114084"/>
                  <a:pt x="55566" y="116197"/>
                  <a:pt x="53201" y="117887"/>
                </a:cubicBezTo>
                <a:cubicBezTo>
                  <a:pt x="50837" y="119154"/>
                  <a:pt x="48472" y="120000"/>
                  <a:pt x="44926" y="120000"/>
                </a:cubicBezTo>
                <a:cubicBezTo>
                  <a:pt x="41970" y="120000"/>
                  <a:pt x="39014" y="119154"/>
                  <a:pt x="37241" y="117887"/>
                </a:cubicBezTo>
                <a:cubicBezTo>
                  <a:pt x="34876" y="116197"/>
                  <a:pt x="33694" y="114084"/>
                  <a:pt x="33694" y="111971"/>
                </a:cubicBezTo>
                <a:cubicBezTo>
                  <a:pt x="33694" y="50704"/>
                  <a:pt x="33694" y="50704"/>
                  <a:pt x="33694" y="50704"/>
                </a:cubicBezTo>
                <a:cubicBezTo>
                  <a:pt x="2955" y="28732"/>
                  <a:pt x="2955" y="28732"/>
                  <a:pt x="2955" y="28732"/>
                </a:cubicBezTo>
                <a:cubicBezTo>
                  <a:pt x="1182" y="27464"/>
                  <a:pt x="0" y="25774"/>
                  <a:pt x="0" y="23661"/>
                </a:cubicBezTo>
                <a:cubicBezTo>
                  <a:pt x="0" y="21971"/>
                  <a:pt x="1182" y="20281"/>
                  <a:pt x="2955" y="18591"/>
                </a:cubicBezTo>
                <a:cubicBezTo>
                  <a:pt x="5320" y="17323"/>
                  <a:pt x="7684" y="16478"/>
                  <a:pt x="10049" y="16478"/>
                </a:cubicBezTo>
                <a:cubicBezTo>
                  <a:pt x="13004" y="16478"/>
                  <a:pt x="15369" y="17323"/>
                  <a:pt x="17142" y="18591"/>
                </a:cubicBezTo>
                <a:cubicBezTo>
                  <a:pt x="40788" y="35492"/>
                  <a:pt x="40788" y="35492"/>
                  <a:pt x="40788" y="35492"/>
                </a:cubicBezTo>
                <a:cubicBezTo>
                  <a:pt x="79211" y="35492"/>
                  <a:pt x="79211" y="35492"/>
                  <a:pt x="79211" y="35492"/>
                </a:cubicBezTo>
                <a:cubicBezTo>
                  <a:pt x="102857" y="18591"/>
                  <a:pt x="102857" y="18591"/>
                  <a:pt x="102857" y="18591"/>
                </a:cubicBezTo>
                <a:cubicBezTo>
                  <a:pt x="105221" y="17323"/>
                  <a:pt x="107586" y="16478"/>
                  <a:pt x="109950" y="16478"/>
                </a:cubicBezTo>
                <a:cubicBezTo>
                  <a:pt x="112906" y="16478"/>
                  <a:pt x="115270" y="17323"/>
                  <a:pt x="117044" y="18591"/>
                </a:cubicBezTo>
                <a:cubicBezTo>
                  <a:pt x="119408" y="20281"/>
                  <a:pt x="120000" y="21971"/>
                  <a:pt x="120000" y="23661"/>
                </a:cubicBezTo>
                <a:cubicBezTo>
                  <a:pt x="120000" y="25774"/>
                  <a:pt x="119408" y="27464"/>
                  <a:pt x="117044" y="28732"/>
                </a:cubicBezTo>
                <a:close/>
                <a:moveTo>
                  <a:pt x="83349" y="16478"/>
                </a:moveTo>
                <a:cubicBezTo>
                  <a:pt x="83349" y="21126"/>
                  <a:pt x="80985" y="25352"/>
                  <a:pt x="76847" y="28309"/>
                </a:cubicBezTo>
                <a:cubicBezTo>
                  <a:pt x="72118" y="31690"/>
                  <a:pt x="66798" y="33380"/>
                  <a:pt x="60295" y="33380"/>
                </a:cubicBezTo>
                <a:cubicBezTo>
                  <a:pt x="53793" y="33380"/>
                  <a:pt x="48472" y="31690"/>
                  <a:pt x="43743" y="28309"/>
                </a:cubicBezTo>
                <a:cubicBezTo>
                  <a:pt x="39014" y="25352"/>
                  <a:pt x="36650" y="21126"/>
                  <a:pt x="36650" y="16478"/>
                </a:cubicBezTo>
                <a:cubicBezTo>
                  <a:pt x="36650" y="11830"/>
                  <a:pt x="39014" y="8028"/>
                  <a:pt x="43743" y="5070"/>
                </a:cubicBezTo>
                <a:cubicBezTo>
                  <a:pt x="48472" y="1690"/>
                  <a:pt x="53793" y="0"/>
                  <a:pt x="60295" y="0"/>
                </a:cubicBezTo>
                <a:cubicBezTo>
                  <a:pt x="66798" y="0"/>
                  <a:pt x="72118" y="1690"/>
                  <a:pt x="76847" y="5070"/>
                </a:cubicBezTo>
                <a:cubicBezTo>
                  <a:pt x="80985" y="8028"/>
                  <a:pt x="83349" y="11830"/>
                  <a:pt x="83349" y="164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rgbClr val="2A2A2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Shape 729">
            <a:extLst>
              <a:ext uri="{FF2B5EF4-FFF2-40B4-BE49-F238E27FC236}">
                <a16:creationId xmlns:a16="http://schemas.microsoft.com/office/drawing/2014/main" id="{92519A04-2D23-4DAE-98DF-2E3D81C27437}"/>
              </a:ext>
            </a:extLst>
          </p:cNvPr>
          <p:cNvSpPr/>
          <p:nvPr/>
        </p:nvSpPr>
        <p:spPr>
          <a:xfrm>
            <a:off x="7006905" y="2266770"/>
            <a:ext cx="250400" cy="480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79223"/>
                </a:moveTo>
                <a:cubicBezTo>
                  <a:pt x="120000" y="86213"/>
                  <a:pt x="115555" y="92038"/>
                  <a:pt x="107407" y="97087"/>
                </a:cubicBezTo>
                <a:cubicBezTo>
                  <a:pt x="98518" y="102135"/>
                  <a:pt x="87407" y="105242"/>
                  <a:pt x="74074" y="106407"/>
                </a:cubicBezTo>
                <a:cubicBezTo>
                  <a:pt x="74074" y="118058"/>
                  <a:pt x="74074" y="118058"/>
                  <a:pt x="74074" y="118058"/>
                </a:cubicBezTo>
                <a:cubicBezTo>
                  <a:pt x="74074" y="118446"/>
                  <a:pt x="73333" y="119223"/>
                  <a:pt x="72592" y="119611"/>
                </a:cubicBezTo>
                <a:cubicBezTo>
                  <a:pt x="71851" y="120000"/>
                  <a:pt x="71111" y="120000"/>
                  <a:pt x="69629" y="120000"/>
                </a:cubicBezTo>
                <a:cubicBezTo>
                  <a:pt x="52592" y="120000"/>
                  <a:pt x="52592" y="120000"/>
                  <a:pt x="52592" y="120000"/>
                </a:cubicBezTo>
                <a:cubicBezTo>
                  <a:pt x="51851" y="120000"/>
                  <a:pt x="50370" y="120000"/>
                  <a:pt x="49629" y="119611"/>
                </a:cubicBezTo>
                <a:cubicBezTo>
                  <a:pt x="48888" y="119223"/>
                  <a:pt x="48888" y="118446"/>
                  <a:pt x="48888" y="118058"/>
                </a:cubicBezTo>
                <a:cubicBezTo>
                  <a:pt x="48888" y="106407"/>
                  <a:pt x="48888" y="106407"/>
                  <a:pt x="48888" y="106407"/>
                </a:cubicBezTo>
                <a:cubicBezTo>
                  <a:pt x="42962" y="105631"/>
                  <a:pt x="37777" y="105242"/>
                  <a:pt x="31851" y="104077"/>
                </a:cubicBezTo>
                <a:cubicBezTo>
                  <a:pt x="26666" y="103300"/>
                  <a:pt x="22962" y="102135"/>
                  <a:pt x="19259" y="100970"/>
                </a:cubicBezTo>
                <a:cubicBezTo>
                  <a:pt x="15555" y="100194"/>
                  <a:pt x="12592" y="99029"/>
                  <a:pt x="9629" y="97864"/>
                </a:cubicBezTo>
                <a:cubicBezTo>
                  <a:pt x="6666" y="96699"/>
                  <a:pt x="5185" y="95922"/>
                  <a:pt x="3703" y="95533"/>
                </a:cubicBezTo>
                <a:cubicBezTo>
                  <a:pt x="2962" y="94757"/>
                  <a:pt x="2222" y="94368"/>
                  <a:pt x="1481" y="94368"/>
                </a:cubicBezTo>
                <a:cubicBezTo>
                  <a:pt x="0" y="93203"/>
                  <a:pt x="0" y="92427"/>
                  <a:pt x="1481" y="91650"/>
                </a:cubicBezTo>
                <a:cubicBezTo>
                  <a:pt x="14814" y="82330"/>
                  <a:pt x="14814" y="82330"/>
                  <a:pt x="14814" y="82330"/>
                </a:cubicBezTo>
                <a:cubicBezTo>
                  <a:pt x="14814" y="81941"/>
                  <a:pt x="16296" y="81553"/>
                  <a:pt x="17777" y="81553"/>
                </a:cubicBezTo>
                <a:cubicBezTo>
                  <a:pt x="18518" y="81553"/>
                  <a:pt x="20000" y="81553"/>
                  <a:pt x="20740" y="82330"/>
                </a:cubicBezTo>
                <a:cubicBezTo>
                  <a:pt x="20740" y="82330"/>
                  <a:pt x="20740" y="82330"/>
                  <a:pt x="20740" y="82330"/>
                </a:cubicBezTo>
                <a:cubicBezTo>
                  <a:pt x="30370" y="86601"/>
                  <a:pt x="40740" y="89708"/>
                  <a:pt x="51851" y="90873"/>
                </a:cubicBezTo>
                <a:cubicBezTo>
                  <a:pt x="54814" y="91262"/>
                  <a:pt x="58518" y="91262"/>
                  <a:pt x="61481" y="91262"/>
                </a:cubicBezTo>
                <a:cubicBezTo>
                  <a:pt x="68148" y="91262"/>
                  <a:pt x="74074" y="90485"/>
                  <a:pt x="79259" y="88543"/>
                </a:cubicBezTo>
                <a:cubicBezTo>
                  <a:pt x="84444" y="86601"/>
                  <a:pt x="87407" y="83883"/>
                  <a:pt x="87407" y="80000"/>
                </a:cubicBezTo>
                <a:cubicBezTo>
                  <a:pt x="87407" y="78834"/>
                  <a:pt x="86666" y="77669"/>
                  <a:pt x="85185" y="76504"/>
                </a:cubicBezTo>
                <a:cubicBezTo>
                  <a:pt x="84444" y="75339"/>
                  <a:pt x="82962" y="74563"/>
                  <a:pt x="81481" y="73786"/>
                </a:cubicBezTo>
                <a:cubicBezTo>
                  <a:pt x="80000" y="73009"/>
                  <a:pt x="77037" y="72233"/>
                  <a:pt x="74074" y="71456"/>
                </a:cubicBezTo>
                <a:cubicBezTo>
                  <a:pt x="70370" y="70291"/>
                  <a:pt x="67407" y="69514"/>
                  <a:pt x="65185" y="69126"/>
                </a:cubicBezTo>
                <a:cubicBezTo>
                  <a:pt x="62962" y="68737"/>
                  <a:pt x="60000" y="67961"/>
                  <a:pt x="54814" y="66796"/>
                </a:cubicBezTo>
                <a:cubicBezTo>
                  <a:pt x="51851" y="66407"/>
                  <a:pt x="48888" y="65631"/>
                  <a:pt x="47407" y="65242"/>
                </a:cubicBezTo>
                <a:cubicBezTo>
                  <a:pt x="45185" y="64854"/>
                  <a:pt x="42962" y="64466"/>
                  <a:pt x="39259" y="63689"/>
                </a:cubicBezTo>
                <a:cubicBezTo>
                  <a:pt x="36296" y="62912"/>
                  <a:pt x="33333" y="62135"/>
                  <a:pt x="31111" y="61359"/>
                </a:cubicBezTo>
                <a:cubicBezTo>
                  <a:pt x="29629" y="60970"/>
                  <a:pt x="26666" y="60194"/>
                  <a:pt x="24444" y="59029"/>
                </a:cubicBezTo>
                <a:cubicBezTo>
                  <a:pt x="21481" y="58252"/>
                  <a:pt x="19259" y="57087"/>
                  <a:pt x="17037" y="56310"/>
                </a:cubicBezTo>
                <a:cubicBezTo>
                  <a:pt x="15555" y="55145"/>
                  <a:pt x="13333" y="54368"/>
                  <a:pt x="11851" y="52815"/>
                </a:cubicBezTo>
                <a:cubicBezTo>
                  <a:pt x="9629" y="51650"/>
                  <a:pt x="8148" y="50485"/>
                  <a:pt x="7407" y="48932"/>
                </a:cubicBezTo>
                <a:cubicBezTo>
                  <a:pt x="5925" y="47766"/>
                  <a:pt x="5185" y="46213"/>
                  <a:pt x="4444" y="44660"/>
                </a:cubicBezTo>
                <a:cubicBezTo>
                  <a:pt x="3703" y="42718"/>
                  <a:pt x="3703" y="41165"/>
                  <a:pt x="3703" y="39223"/>
                </a:cubicBezTo>
                <a:cubicBezTo>
                  <a:pt x="3703" y="33009"/>
                  <a:pt x="7407" y="27572"/>
                  <a:pt x="15555" y="22912"/>
                </a:cubicBezTo>
                <a:cubicBezTo>
                  <a:pt x="24444" y="18252"/>
                  <a:pt x="34814" y="15533"/>
                  <a:pt x="48888" y="13980"/>
                </a:cubicBezTo>
                <a:cubicBezTo>
                  <a:pt x="48888" y="1941"/>
                  <a:pt x="48888" y="1941"/>
                  <a:pt x="48888" y="1941"/>
                </a:cubicBezTo>
                <a:cubicBezTo>
                  <a:pt x="48888" y="1553"/>
                  <a:pt x="48888" y="776"/>
                  <a:pt x="49629" y="388"/>
                </a:cubicBezTo>
                <a:cubicBezTo>
                  <a:pt x="50370" y="0"/>
                  <a:pt x="51851" y="0"/>
                  <a:pt x="52592" y="0"/>
                </a:cubicBezTo>
                <a:cubicBezTo>
                  <a:pt x="69629" y="0"/>
                  <a:pt x="69629" y="0"/>
                  <a:pt x="69629" y="0"/>
                </a:cubicBezTo>
                <a:cubicBezTo>
                  <a:pt x="71111" y="0"/>
                  <a:pt x="71851" y="0"/>
                  <a:pt x="72592" y="388"/>
                </a:cubicBezTo>
                <a:cubicBezTo>
                  <a:pt x="73333" y="776"/>
                  <a:pt x="74074" y="1553"/>
                  <a:pt x="74074" y="1941"/>
                </a:cubicBezTo>
                <a:cubicBezTo>
                  <a:pt x="74074" y="13980"/>
                  <a:pt x="74074" y="13980"/>
                  <a:pt x="74074" y="13980"/>
                </a:cubicBezTo>
                <a:cubicBezTo>
                  <a:pt x="78518" y="13980"/>
                  <a:pt x="83703" y="14757"/>
                  <a:pt x="88148" y="15533"/>
                </a:cubicBezTo>
                <a:cubicBezTo>
                  <a:pt x="92592" y="16310"/>
                  <a:pt x="96296" y="16699"/>
                  <a:pt x="99259" y="17475"/>
                </a:cubicBezTo>
                <a:cubicBezTo>
                  <a:pt x="102222" y="18252"/>
                  <a:pt x="105185" y="19029"/>
                  <a:pt x="107407" y="20194"/>
                </a:cubicBezTo>
                <a:cubicBezTo>
                  <a:pt x="109629" y="20970"/>
                  <a:pt x="111851" y="21747"/>
                  <a:pt x="112592" y="22135"/>
                </a:cubicBezTo>
                <a:cubicBezTo>
                  <a:pt x="113333" y="22524"/>
                  <a:pt x="114074" y="22912"/>
                  <a:pt x="114074" y="22912"/>
                </a:cubicBezTo>
                <a:cubicBezTo>
                  <a:pt x="115555" y="23689"/>
                  <a:pt x="116296" y="24854"/>
                  <a:pt x="114814" y="25631"/>
                </a:cubicBezTo>
                <a:cubicBezTo>
                  <a:pt x="104444" y="35339"/>
                  <a:pt x="104444" y="35339"/>
                  <a:pt x="104444" y="35339"/>
                </a:cubicBezTo>
                <a:cubicBezTo>
                  <a:pt x="103703" y="36116"/>
                  <a:pt x="102962" y="36504"/>
                  <a:pt x="101481" y="36504"/>
                </a:cubicBezTo>
                <a:cubicBezTo>
                  <a:pt x="100740" y="36504"/>
                  <a:pt x="99259" y="36504"/>
                  <a:pt x="98518" y="36116"/>
                </a:cubicBezTo>
                <a:cubicBezTo>
                  <a:pt x="97777" y="35728"/>
                  <a:pt x="97037" y="35728"/>
                  <a:pt x="96296" y="35339"/>
                </a:cubicBezTo>
                <a:cubicBezTo>
                  <a:pt x="95555" y="34951"/>
                  <a:pt x="93333" y="34174"/>
                  <a:pt x="91111" y="33398"/>
                </a:cubicBezTo>
                <a:cubicBezTo>
                  <a:pt x="88888" y="32621"/>
                  <a:pt x="86666" y="31844"/>
                  <a:pt x="83703" y="31067"/>
                </a:cubicBezTo>
                <a:cubicBezTo>
                  <a:pt x="81481" y="30679"/>
                  <a:pt x="77777" y="29902"/>
                  <a:pt x="74074" y="29514"/>
                </a:cubicBezTo>
                <a:cubicBezTo>
                  <a:pt x="70370" y="29126"/>
                  <a:pt x="66666" y="28737"/>
                  <a:pt x="63703" y="28737"/>
                </a:cubicBezTo>
                <a:cubicBezTo>
                  <a:pt x="55555" y="28737"/>
                  <a:pt x="48888" y="29514"/>
                  <a:pt x="43703" y="31456"/>
                </a:cubicBezTo>
                <a:cubicBezTo>
                  <a:pt x="38518" y="33398"/>
                  <a:pt x="35555" y="36116"/>
                  <a:pt x="35555" y="39223"/>
                </a:cubicBezTo>
                <a:cubicBezTo>
                  <a:pt x="35555" y="40388"/>
                  <a:pt x="36296" y="41165"/>
                  <a:pt x="37037" y="42330"/>
                </a:cubicBezTo>
                <a:cubicBezTo>
                  <a:pt x="37777" y="43106"/>
                  <a:pt x="39259" y="44271"/>
                  <a:pt x="40740" y="45048"/>
                </a:cubicBezTo>
                <a:cubicBezTo>
                  <a:pt x="42222" y="45825"/>
                  <a:pt x="44444" y="46601"/>
                  <a:pt x="45925" y="47378"/>
                </a:cubicBezTo>
                <a:cubicBezTo>
                  <a:pt x="47407" y="47766"/>
                  <a:pt x="49629" y="48543"/>
                  <a:pt x="52592" y="49320"/>
                </a:cubicBezTo>
                <a:cubicBezTo>
                  <a:pt x="56296" y="50097"/>
                  <a:pt x="58518" y="50873"/>
                  <a:pt x="60740" y="51262"/>
                </a:cubicBezTo>
                <a:cubicBezTo>
                  <a:pt x="62962" y="51650"/>
                  <a:pt x="65925" y="52038"/>
                  <a:pt x="69629" y="53203"/>
                </a:cubicBezTo>
                <a:cubicBezTo>
                  <a:pt x="74074" y="53980"/>
                  <a:pt x="77777" y="54757"/>
                  <a:pt x="80000" y="55145"/>
                </a:cubicBezTo>
                <a:cubicBezTo>
                  <a:pt x="82222" y="55533"/>
                  <a:pt x="85925" y="56310"/>
                  <a:pt x="89629" y="57475"/>
                </a:cubicBezTo>
                <a:cubicBezTo>
                  <a:pt x="94074" y="58640"/>
                  <a:pt x="97037" y="59417"/>
                  <a:pt x="99259" y="60194"/>
                </a:cubicBezTo>
                <a:cubicBezTo>
                  <a:pt x="101481" y="61359"/>
                  <a:pt x="104444" y="62135"/>
                  <a:pt x="107407" y="63689"/>
                </a:cubicBezTo>
                <a:cubicBezTo>
                  <a:pt x="110370" y="65242"/>
                  <a:pt x="112592" y="66407"/>
                  <a:pt x="114074" y="67961"/>
                </a:cubicBezTo>
                <a:cubicBezTo>
                  <a:pt x="115555" y="69514"/>
                  <a:pt x="117037" y="71067"/>
                  <a:pt x="118518" y="73009"/>
                </a:cubicBezTo>
                <a:cubicBezTo>
                  <a:pt x="119259" y="74951"/>
                  <a:pt x="120000" y="77281"/>
                  <a:pt x="120000" y="792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rgbClr val="2A2A2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" name="Shape 721">
            <a:extLst>
              <a:ext uri="{FF2B5EF4-FFF2-40B4-BE49-F238E27FC236}">
                <a16:creationId xmlns:a16="http://schemas.microsoft.com/office/drawing/2014/main" id="{00DE8ACC-D505-44B7-BD08-64ED09AAA77A}"/>
              </a:ext>
            </a:extLst>
          </p:cNvPr>
          <p:cNvSpPr txBox="1"/>
          <p:nvPr/>
        </p:nvSpPr>
        <p:spPr>
          <a:xfrm>
            <a:off x="547561" y="1956245"/>
            <a:ext cx="3188759" cy="1472746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SzPct val="25000"/>
            </a:pPr>
            <a:r>
              <a:rPr lang="en-US" sz="2600" dirty="0">
                <a:latin typeface="CeraGR-Regular" panose="00000500000000000000" pitchFamily="50" charset="-95"/>
                <a:ea typeface="Raleway"/>
                <a:cs typeface="Open Sans Hebrew" pitchFamily="2" charset="-79"/>
                <a:sym typeface="Raleway"/>
              </a:rPr>
              <a:t>Return</a:t>
            </a:r>
            <a:r>
              <a:rPr lang="en-GB" sz="2600" dirty="0">
                <a:latin typeface="CeraGR-Regular" panose="00000500000000000000" pitchFamily="50" charset="-95"/>
                <a:ea typeface="Raleway"/>
                <a:cs typeface="Open Sans Hebrew" pitchFamily="2" charset="-79"/>
                <a:sym typeface="Raleway"/>
              </a:rPr>
              <a:t> of investment after:</a:t>
            </a:r>
          </a:p>
          <a:p>
            <a:pPr algn="ctr">
              <a:buSzPct val="25000"/>
            </a:pPr>
            <a:r>
              <a:rPr lang="en-GB" sz="2600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Raleway"/>
              </a:rPr>
              <a:t>1.3 years</a:t>
            </a:r>
            <a:endParaRPr lang="en-GB" sz="2600" dirty="0">
              <a:latin typeface="CeraGR-Regular" panose="00000500000000000000" pitchFamily="50" charset="-95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29" name="Shape 721">
            <a:extLst>
              <a:ext uri="{FF2B5EF4-FFF2-40B4-BE49-F238E27FC236}">
                <a16:creationId xmlns:a16="http://schemas.microsoft.com/office/drawing/2014/main" id="{75C437D6-1BBD-4F74-9EE0-FE317F4ADA5E}"/>
              </a:ext>
            </a:extLst>
          </p:cNvPr>
          <p:cNvSpPr txBox="1"/>
          <p:nvPr/>
        </p:nvSpPr>
        <p:spPr>
          <a:xfrm>
            <a:off x="7713076" y="1865281"/>
            <a:ext cx="3506024" cy="1354422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SzPct val="25000"/>
            </a:pPr>
            <a:r>
              <a:rPr lang="en-GB" sz="2600" dirty="0">
                <a:latin typeface="CeraGR-Regular" panose="00000500000000000000" pitchFamily="50" charset="-95"/>
                <a:ea typeface="Raleway"/>
                <a:cs typeface="Open Sans Hebrew" pitchFamily="2" charset="-79"/>
                <a:sym typeface="Raleway"/>
              </a:rPr>
              <a:t>Profits at the end of year 5 of operation:</a:t>
            </a:r>
          </a:p>
          <a:p>
            <a:pPr algn="ctr">
              <a:buSzPct val="25000"/>
            </a:pPr>
            <a:r>
              <a:rPr lang="en-GB" sz="2600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Raleway"/>
              </a:rPr>
              <a:t>$29 million</a:t>
            </a:r>
            <a:endParaRPr lang="en-GB" sz="2600" dirty="0">
              <a:latin typeface="CeraGR-Regular" panose="00000500000000000000" pitchFamily="50" charset="-95"/>
              <a:ea typeface="Open Sans"/>
              <a:cs typeface="Open Sans Hebrew" pitchFamily="2" charset="-79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235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1" grpId="0"/>
      <p:bldP spid="2432" grpId="0" animBg="1"/>
      <p:bldP spid="2433" grpId="0" animBg="1"/>
      <p:bldP spid="2435" grpId="0"/>
      <p:bldP spid="2437" grpId="0"/>
      <p:bldP spid="17" grpId="0"/>
      <p:bldP spid="24" grpId="0" animBg="1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36" name="Shape 4136"/>
          <p:cNvCxnSpPr/>
          <p:nvPr/>
        </p:nvCxnSpPr>
        <p:spPr>
          <a:xfrm>
            <a:off x="4695316" y="2553933"/>
            <a:ext cx="29816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37" name="Shape 4137"/>
          <p:cNvSpPr/>
          <p:nvPr/>
        </p:nvSpPr>
        <p:spPr>
          <a:xfrm>
            <a:off x="4138867" y="1998100"/>
            <a:ext cx="1111600" cy="111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ea typeface="Open Sans"/>
              <a:cs typeface="Open Sans"/>
              <a:sym typeface="Open Sans"/>
            </a:endParaRPr>
          </a:p>
        </p:txBody>
      </p:sp>
      <p:sp>
        <p:nvSpPr>
          <p:cNvPr id="4138" name="Shape 4138"/>
          <p:cNvSpPr txBox="1">
            <a:spLocks noGrp="1"/>
          </p:cNvSpPr>
          <p:nvPr>
            <p:ph type="title"/>
          </p:nvPr>
        </p:nvSpPr>
        <p:spPr>
          <a:xfrm>
            <a:off x="838200" y="472381"/>
            <a:ext cx="10515600" cy="778465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/>
          <a:p>
            <a:r>
              <a:rPr lang="en-GB" sz="5200" b="1" dirty="0">
                <a:solidFill>
                  <a:schemeClr val="tx1"/>
                </a:solidFill>
                <a:latin typeface="CeraGR-Bold" panose="00000800000000000000" pitchFamily="50" charset="-95"/>
                <a:cs typeface="Open Sans Hebrew" pitchFamily="2" charset="-79"/>
              </a:rPr>
              <a:t>Road Map</a:t>
            </a:r>
          </a:p>
        </p:txBody>
      </p:sp>
      <p:cxnSp>
        <p:nvCxnSpPr>
          <p:cNvPr id="4140" name="Shape 4140"/>
          <p:cNvCxnSpPr/>
          <p:nvPr/>
        </p:nvCxnSpPr>
        <p:spPr>
          <a:xfrm>
            <a:off x="4695316" y="4206467"/>
            <a:ext cx="31916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141" name="Shape 4141"/>
          <p:cNvCxnSpPr/>
          <p:nvPr/>
        </p:nvCxnSpPr>
        <p:spPr>
          <a:xfrm rot="10800000">
            <a:off x="7849400" y="3045467"/>
            <a:ext cx="0" cy="11760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42" name="Shape 4142"/>
          <p:cNvSpPr txBox="1"/>
          <p:nvPr/>
        </p:nvSpPr>
        <p:spPr>
          <a:xfrm>
            <a:off x="718739" y="1614923"/>
            <a:ext cx="3541688" cy="1814077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GB" sz="1600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Preparation for pilot in Israel. </a:t>
            </a:r>
          </a:p>
          <a:p>
            <a:pPr algn="ctr"/>
            <a:r>
              <a:rPr lang="en-GB" sz="1600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Research.</a:t>
            </a:r>
          </a:p>
          <a:p>
            <a:pPr algn="ctr"/>
            <a:r>
              <a:rPr lang="en-GB" sz="1600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Recruiting experts.</a:t>
            </a:r>
          </a:p>
          <a:p>
            <a:pPr algn="ctr"/>
            <a:r>
              <a:rPr lang="en-GB" sz="1600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Fund raising.</a:t>
            </a:r>
          </a:p>
        </p:txBody>
      </p:sp>
      <p:sp>
        <p:nvSpPr>
          <p:cNvPr id="4145" name="Shape 4145"/>
          <p:cNvSpPr/>
          <p:nvPr/>
        </p:nvSpPr>
        <p:spPr>
          <a:xfrm>
            <a:off x="7293700" y="1998100"/>
            <a:ext cx="1111600" cy="111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ea typeface="Open Sans"/>
              <a:cs typeface="Open Sans"/>
              <a:sym typeface="Open Sans"/>
            </a:endParaRPr>
          </a:p>
        </p:txBody>
      </p:sp>
      <p:sp>
        <p:nvSpPr>
          <p:cNvPr id="4146" name="Shape 4146"/>
          <p:cNvSpPr/>
          <p:nvPr/>
        </p:nvSpPr>
        <p:spPr>
          <a:xfrm>
            <a:off x="4342316" y="2186967"/>
            <a:ext cx="706000" cy="73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0135" y="59805"/>
                </a:moveTo>
                <a:cubicBezTo>
                  <a:pt x="100135" y="54757"/>
                  <a:pt x="99324" y="49708"/>
                  <a:pt x="96891" y="45048"/>
                </a:cubicBezTo>
                <a:cubicBezTo>
                  <a:pt x="94864" y="40000"/>
                  <a:pt x="92027" y="36116"/>
                  <a:pt x="88378" y="32621"/>
                </a:cubicBezTo>
                <a:cubicBezTo>
                  <a:pt x="84729" y="29126"/>
                  <a:pt x="80675" y="26407"/>
                  <a:pt x="75405" y="24466"/>
                </a:cubicBezTo>
                <a:cubicBezTo>
                  <a:pt x="70540" y="22135"/>
                  <a:pt x="65270" y="21359"/>
                  <a:pt x="60000" y="21359"/>
                </a:cubicBezTo>
                <a:cubicBezTo>
                  <a:pt x="54324" y="21359"/>
                  <a:pt x="49054" y="22135"/>
                  <a:pt x="44189" y="24466"/>
                </a:cubicBezTo>
                <a:cubicBezTo>
                  <a:pt x="39324" y="26407"/>
                  <a:pt x="34864" y="29126"/>
                  <a:pt x="31216" y="32621"/>
                </a:cubicBezTo>
                <a:cubicBezTo>
                  <a:pt x="27567" y="36116"/>
                  <a:pt x="24729" y="40000"/>
                  <a:pt x="22702" y="45048"/>
                </a:cubicBezTo>
                <a:cubicBezTo>
                  <a:pt x="20675" y="49708"/>
                  <a:pt x="19459" y="54757"/>
                  <a:pt x="19459" y="59805"/>
                </a:cubicBezTo>
                <a:cubicBezTo>
                  <a:pt x="19459" y="65242"/>
                  <a:pt x="20675" y="70291"/>
                  <a:pt x="22702" y="74951"/>
                </a:cubicBezTo>
                <a:cubicBezTo>
                  <a:pt x="24729" y="79611"/>
                  <a:pt x="27567" y="83883"/>
                  <a:pt x="31216" y="87378"/>
                </a:cubicBezTo>
                <a:cubicBezTo>
                  <a:pt x="34864" y="90873"/>
                  <a:pt x="39324" y="93592"/>
                  <a:pt x="44189" y="95533"/>
                </a:cubicBezTo>
                <a:cubicBezTo>
                  <a:pt x="49054" y="97475"/>
                  <a:pt x="54324" y="98640"/>
                  <a:pt x="60000" y="98640"/>
                </a:cubicBezTo>
                <a:cubicBezTo>
                  <a:pt x="65270" y="98640"/>
                  <a:pt x="70540" y="97475"/>
                  <a:pt x="75405" y="95533"/>
                </a:cubicBezTo>
                <a:cubicBezTo>
                  <a:pt x="80675" y="93592"/>
                  <a:pt x="84729" y="90873"/>
                  <a:pt x="88378" y="87378"/>
                </a:cubicBezTo>
                <a:cubicBezTo>
                  <a:pt x="92027" y="83883"/>
                  <a:pt x="94864" y="79611"/>
                  <a:pt x="96891" y="74951"/>
                </a:cubicBezTo>
                <a:cubicBezTo>
                  <a:pt x="99324" y="70291"/>
                  <a:pt x="100135" y="65242"/>
                  <a:pt x="100135" y="59805"/>
                </a:cubicBezTo>
                <a:close/>
                <a:moveTo>
                  <a:pt x="119594" y="78446"/>
                </a:moveTo>
                <a:cubicBezTo>
                  <a:pt x="119594" y="79223"/>
                  <a:pt x="118783" y="79611"/>
                  <a:pt x="118378" y="80000"/>
                </a:cubicBezTo>
                <a:cubicBezTo>
                  <a:pt x="97702" y="86213"/>
                  <a:pt x="97702" y="86213"/>
                  <a:pt x="97702" y="86213"/>
                </a:cubicBezTo>
                <a:cubicBezTo>
                  <a:pt x="97702" y="106796"/>
                  <a:pt x="97702" y="106796"/>
                  <a:pt x="97702" y="106796"/>
                </a:cubicBezTo>
                <a:cubicBezTo>
                  <a:pt x="97702" y="107572"/>
                  <a:pt x="97297" y="107961"/>
                  <a:pt x="96891" y="108737"/>
                </a:cubicBezTo>
                <a:cubicBezTo>
                  <a:pt x="96081" y="109126"/>
                  <a:pt x="95270" y="109126"/>
                  <a:pt x="94864" y="108737"/>
                </a:cubicBezTo>
                <a:cubicBezTo>
                  <a:pt x="74189" y="102524"/>
                  <a:pt x="74189" y="102524"/>
                  <a:pt x="74189" y="102524"/>
                </a:cubicBezTo>
                <a:cubicBezTo>
                  <a:pt x="61621" y="119223"/>
                  <a:pt x="61621" y="119223"/>
                  <a:pt x="61621" y="119223"/>
                </a:cubicBezTo>
                <a:cubicBezTo>
                  <a:pt x="61216" y="119611"/>
                  <a:pt x="60810" y="120000"/>
                  <a:pt x="60000" y="120000"/>
                </a:cubicBezTo>
                <a:cubicBezTo>
                  <a:pt x="59189" y="120000"/>
                  <a:pt x="58378" y="119611"/>
                  <a:pt x="57972" y="119223"/>
                </a:cubicBezTo>
                <a:cubicBezTo>
                  <a:pt x="45405" y="102524"/>
                  <a:pt x="45405" y="102524"/>
                  <a:pt x="45405" y="102524"/>
                </a:cubicBezTo>
                <a:cubicBezTo>
                  <a:pt x="25135" y="108737"/>
                  <a:pt x="25135" y="108737"/>
                  <a:pt x="25135" y="108737"/>
                </a:cubicBezTo>
                <a:cubicBezTo>
                  <a:pt x="24324" y="109126"/>
                  <a:pt x="23513" y="109126"/>
                  <a:pt x="23108" y="108737"/>
                </a:cubicBezTo>
                <a:cubicBezTo>
                  <a:pt x="22297" y="107961"/>
                  <a:pt x="21891" y="107572"/>
                  <a:pt x="21891" y="106796"/>
                </a:cubicBezTo>
                <a:cubicBezTo>
                  <a:pt x="21891" y="86213"/>
                  <a:pt x="21891" y="86213"/>
                  <a:pt x="21891" y="86213"/>
                </a:cubicBezTo>
                <a:cubicBezTo>
                  <a:pt x="1621" y="80000"/>
                  <a:pt x="1621" y="80000"/>
                  <a:pt x="1621" y="80000"/>
                </a:cubicBezTo>
                <a:cubicBezTo>
                  <a:pt x="810" y="79611"/>
                  <a:pt x="405" y="79223"/>
                  <a:pt x="405" y="78446"/>
                </a:cubicBezTo>
                <a:cubicBezTo>
                  <a:pt x="0" y="77669"/>
                  <a:pt x="0" y="77281"/>
                  <a:pt x="405" y="76504"/>
                </a:cubicBezTo>
                <a:cubicBezTo>
                  <a:pt x="12972" y="59805"/>
                  <a:pt x="12972" y="59805"/>
                  <a:pt x="12972" y="59805"/>
                </a:cubicBezTo>
                <a:cubicBezTo>
                  <a:pt x="405" y="43106"/>
                  <a:pt x="405" y="43106"/>
                  <a:pt x="405" y="43106"/>
                </a:cubicBezTo>
                <a:cubicBezTo>
                  <a:pt x="0" y="42718"/>
                  <a:pt x="0" y="41941"/>
                  <a:pt x="405" y="41165"/>
                </a:cubicBezTo>
                <a:cubicBezTo>
                  <a:pt x="405" y="40776"/>
                  <a:pt x="810" y="40388"/>
                  <a:pt x="1621" y="40000"/>
                </a:cubicBezTo>
                <a:cubicBezTo>
                  <a:pt x="21891" y="33398"/>
                  <a:pt x="21891" y="33398"/>
                  <a:pt x="21891" y="33398"/>
                </a:cubicBezTo>
                <a:cubicBezTo>
                  <a:pt x="21891" y="12815"/>
                  <a:pt x="21891" y="12815"/>
                  <a:pt x="21891" y="12815"/>
                </a:cubicBezTo>
                <a:cubicBezTo>
                  <a:pt x="21891" y="12427"/>
                  <a:pt x="22297" y="11650"/>
                  <a:pt x="23108" y="11262"/>
                </a:cubicBezTo>
                <a:cubicBezTo>
                  <a:pt x="23513" y="10873"/>
                  <a:pt x="24324" y="10873"/>
                  <a:pt x="25135" y="10873"/>
                </a:cubicBezTo>
                <a:cubicBezTo>
                  <a:pt x="45405" y="17475"/>
                  <a:pt x="45405" y="17475"/>
                  <a:pt x="45405" y="17475"/>
                </a:cubicBezTo>
                <a:cubicBezTo>
                  <a:pt x="57972" y="776"/>
                  <a:pt x="57972" y="776"/>
                  <a:pt x="57972" y="776"/>
                </a:cubicBezTo>
                <a:cubicBezTo>
                  <a:pt x="58378" y="0"/>
                  <a:pt x="59189" y="0"/>
                  <a:pt x="60000" y="0"/>
                </a:cubicBezTo>
                <a:cubicBezTo>
                  <a:pt x="60810" y="0"/>
                  <a:pt x="61216" y="0"/>
                  <a:pt x="61621" y="776"/>
                </a:cubicBezTo>
                <a:cubicBezTo>
                  <a:pt x="74189" y="17475"/>
                  <a:pt x="74189" y="17475"/>
                  <a:pt x="74189" y="17475"/>
                </a:cubicBezTo>
                <a:cubicBezTo>
                  <a:pt x="94864" y="10873"/>
                  <a:pt x="94864" y="10873"/>
                  <a:pt x="94864" y="10873"/>
                </a:cubicBezTo>
                <a:cubicBezTo>
                  <a:pt x="95270" y="10873"/>
                  <a:pt x="96081" y="10873"/>
                  <a:pt x="96891" y="11262"/>
                </a:cubicBezTo>
                <a:cubicBezTo>
                  <a:pt x="97297" y="11650"/>
                  <a:pt x="97702" y="12427"/>
                  <a:pt x="97702" y="12815"/>
                </a:cubicBezTo>
                <a:cubicBezTo>
                  <a:pt x="97702" y="33398"/>
                  <a:pt x="97702" y="33398"/>
                  <a:pt x="97702" y="33398"/>
                </a:cubicBezTo>
                <a:cubicBezTo>
                  <a:pt x="118378" y="40000"/>
                  <a:pt x="118378" y="40000"/>
                  <a:pt x="118378" y="40000"/>
                </a:cubicBezTo>
                <a:cubicBezTo>
                  <a:pt x="118783" y="40388"/>
                  <a:pt x="119594" y="40776"/>
                  <a:pt x="119594" y="41165"/>
                </a:cubicBezTo>
                <a:cubicBezTo>
                  <a:pt x="120000" y="41941"/>
                  <a:pt x="119594" y="42718"/>
                  <a:pt x="119189" y="43106"/>
                </a:cubicBezTo>
                <a:cubicBezTo>
                  <a:pt x="106621" y="59805"/>
                  <a:pt x="106621" y="59805"/>
                  <a:pt x="106621" y="59805"/>
                </a:cubicBezTo>
                <a:cubicBezTo>
                  <a:pt x="119189" y="76504"/>
                  <a:pt x="119189" y="76504"/>
                  <a:pt x="119189" y="76504"/>
                </a:cubicBezTo>
                <a:cubicBezTo>
                  <a:pt x="119594" y="77281"/>
                  <a:pt x="120000" y="77669"/>
                  <a:pt x="119594" y="784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ea typeface="Open Sans"/>
              <a:cs typeface="Open Sans"/>
              <a:sym typeface="Open Sans"/>
            </a:endParaRPr>
          </a:p>
        </p:txBody>
      </p:sp>
      <p:sp>
        <p:nvSpPr>
          <p:cNvPr id="4147" name="Shape 4147"/>
          <p:cNvSpPr/>
          <p:nvPr/>
        </p:nvSpPr>
        <p:spPr>
          <a:xfrm>
            <a:off x="7293700" y="3560467"/>
            <a:ext cx="1111600" cy="111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>
              <a:ea typeface="Open Sans"/>
              <a:cs typeface="Open Sans"/>
              <a:sym typeface="Open Sans"/>
            </a:endParaRPr>
          </a:p>
        </p:txBody>
      </p:sp>
      <p:sp>
        <p:nvSpPr>
          <p:cNvPr id="4149" name="Shape 4149"/>
          <p:cNvSpPr txBox="1"/>
          <p:nvPr/>
        </p:nvSpPr>
        <p:spPr>
          <a:xfrm>
            <a:off x="4816327" y="1382247"/>
            <a:ext cx="2858130" cy="120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</a:schemeClr>
                </a:solidFill>
                <a:latin typeface="CeraGR-Light" panose="00000400000000000000" pitchFamily="50" charset="-95"/>
                <a:ea typeface="Open Sans"/>
                <a:cs typeface="Open Sans Hebrew" pitchFamily="2" charset="-79"/>
                <a:sym typeface="Open Sans"/>
              </a:rPr>
              <a:t>6 months from raising capital</a:t>
            </a:r>
            <a:endParaRPr lang="he-IL" sz="1600" b="1" dirty="0">
              <a:solidFill>
                <a:schemeClr val="tx1">
                  <a:lumMod val="95000"/>
                </a:schemeClr>
              </a:solidFill>
              <a:latin typeface="CeraGR-Light" panose="00000400000000000000" pitchFamily="50" charset="-95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19" name="Shape 4142"/>
          <p:cNvSpPr txBox="1"/>
          <p:nvPr/>
        </p:nvSpPr>
        <p:spPr>
          <a:xfrm>
            <a:off x="8313523" y="1303420"/>
            <a:ext cx="2966962" cy="199411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Launch platform in Israel</a:t>
            </a:r>
          </a:p>
          <a:p>
            <a:pPr algn="ctr"/>
            <a:r>
              <a:rPr lang="en-GB" sz="1600" b="1" dirty="0">
                <a:latin typeface="CeraGR-Light" panose="00000400000000000000" pitchFamily="50" charset="-95"/>
                <a:ea typeface="Open Sans"/>
                <a:cs typeface="Open Sans Hebrew" pitchFamily="2" charset="-79"/>
                <a:sym typeface="Open Sans"/>
              </a:rPr>
              <a:t>With 10 different courses available.</a:t>
            </a:r>
            <a:endParaRPr lang="he-IL" sz="1600" b="1" dirty="0">
              <a:latin typeface="CeraGR-Light" panose="00000400000000000000" pitchFamily="50" charset="-95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21" name="Shape 2432"/>
          <p:cNvSpPr/>
          <p:nvPr/>
        </p:nvSpPr>
        <p:spPr>
          <a:xfrm>
            <a:off x="7515167" y="2264627"/>
            <a:ext cx="670535" cy="57683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2666" y="20369"/>
                </a:moveTo>
                <a:cubicBezTo>
                  <a:pt x="76952" y="20369"/>
                  <a:pt x="76952" y="20369"/>
                  <a:pt x="76952" y="20369"/>
                </a:cubicBezTo>
                <a:cubicBezTo>
                  <a:pt x="76952" y="10184"/>
                  <a:pt x="76952" y="10184"/>
                  <a:pt x="76952" y="10184"/>
                </a:cubicBezTo>
                <a:cubicBezTo>
                  <a:pt x="42666" y="10184"/>
                  <a:pt x="42666" y="10184"/>
                  <a:pt x="42666" y="10184"/>
                </a:cubicBezTo>
                <a:lnTo>
                  <a:pt x="42666" y="20369"/>
                </a:lnTo>
                <a:close/>
                <a:moveTo>
                  <a:pt x="120000" y="69963"/>
                </a:moveTo>
                <a:cubicBezTo>
                  <a:pt x="120000" y="107601"/>
                  <a:pt x="120000" y="107601"/>
                  <a:pt x="120000" y="107601"/>
                </a:cubicBezTo>
                <a:cubicBezTo>
                  <a:pt x="120000" y="110701"/>
                  <a:pt x="118857" y="113800"/>
                  <a:pt x="116952" y="116457"/>
                </a:cubicBezTo>
                <a:cubicBezTo>
                  <a:pt x="114666" y="118671"/>
                  <a:pt x="112380" y="120000"/>
                  <a:pt x="109333" y="120000"/>
                </a:cubicBezTo>
                <a:cubicBezTo>
                  <a:pt x="10666" y="120000"/>
                  <a:pt x="10666" y="120000"/>
                  <a:pt x="10666" y="120000"/>
                </a:cubicBezTo>
                <a:cubicBezTo>
                  <a:pt x="7619" y="120000"/>
                  <a:pt x="4952" y="118671"/>
                  <a:pt x="3047" y="116457"/>
                </a:cubicBezTo>
                <a:cubicBezTo>
                  <a:pt x="761" y="113800"/>
                  <a:pt x="0" y="110701"/>
                  <a:pt x="0" y="107601"/>
                </a:cubicBezTo>
                <a:cubicBezTo>
                  <a:pt x="0" y="69963"/>
                  <a:pt x="0" y="69963"/>
                  <a:pt x="0" y="69963"/>
                </a:cubicBezTo>
                <a:cubicBezTo>
                  <a:pt x="44952" y="69963"/>
                  <a:pt x="44952" y="69963"/>
                  <a:pt x="44952" y="69963"/>
                </a:cubicBezTo>
                <a:cubicBezTo>
                  <a:pt x="44952" y="82361"/>
                  <a:pt x="44952" y="82361"/>
                  <a:pt x="44952" y="82361"/>
                </a:cubicBezTo>
                <a:cubicBezTo>
                  <a:pt x="44952" y="83690"/>
                  <a:pt x="45333" y="85018"/>
                  <a:pt x="46095" y="85904"/>
                </a:cubicBezTo>
                <a:cubicBezTo>
                  <a:pt x="46857" y="86789"/>
                  <a:pt x="48000" y="87675"/>
                  <a:pt x="49142" y="87675"/>
                </a:cubicBezTo>
                <a:cubicBezTo>
                  <a:pt x="70476" y="87675"/>
                  <a:pt x="70476" y="87675"/>
                  <a:pt x="70476" y="87675"/>
                </a:cubicBezTo>
                <a:cubicBezTo>
                  <a:pt x="71619" y="87675"/>
                  <a:pt x="72761" y="86789"/>
                  <a:pt x="73523" y="85904"/>
                </a:cubicBezTo>
                <a:cubicBezTo>
                  <a:pt x="74666" y="85018"/>
                  <a:pt x="75047" y="83690"/>
                  <a:pt x="75047" y="82361"/>
                </a:cubicBezTo>
                <a:cubicBezTo>
                  <a:pt x="75047" y="69963"/>
                  <a:pt x="75047" y="69963"/>
                  <a:pt x="75047" y="69963"/>
                </a:cubicBezTo>
                <a:lnTo>
                  <a:pt x="120000" y="69963"/>
                </a:lnTo>
                <a:close/>
                <a:moveTo>
                  <a:pt x="68571" y="69963"/>
                </a:moveTo>
                <a:cubicBezTo>
                  <a:pt x="68571" y="80147"/>
                  <a:pt x="68571" y="80147"/>
                  <a:pt x="68571" y="80147"/>
                </a:cubicBezTo>
                <a:cubicBezTo>
                  <a:pt x="51428" y="80147"/>
                  <a:pt x="51428" y="80147"/>
                  <a:pt x="51428" y="80147"/>
                </a:cubicBezTo>
                <a:cubicBezTo>
                  <a:pt x="51428" y="69963"/>
                  <a:pt x="51428" y="69963"/>
                  <a:pt x="51428" y="69963"/>
                </a:cubicBezTo>
                <a:lnTo>
                  <a:pt x="68571" y="69963"/>
                </a:lnTo>
                <a:close/>
                <a:moveTo>
                  <a:pt x="120000" y="32767"/>
                </a:moveTo>
                <a:cubicBezTo>
                  <a:pt x="120000" y="62435"/>
                  <a:pt x="120000" y="62435"/>
                  <a:pt x="120000" y="62435"/>
                </a:cubicBezTo>
                <a:cubicBezTo>
                  <a:pt x="0" y="62435"/>
                  <a:pt x="0" y="62435"/>
                  <a:pt x="0" y="62435"/>
                </a:cubicBezTo>
                <a:cubicBezTo>
                  <a:pt x="0" y="32767"/>
                  <a:pt x="0" y="32767"/>
                  <a:pt x="0" y="32767"/>
                </a:cubicBezTo>
                <a:cubicBezTo>
                  <a:pt x="0" y="29225"/>
                  <a:pt x="761" y="26125"/>
                  <a:pt x="3047" y="23911"/>
                </a:cubicBezTo>
                <a:cubicBezTo>
                  <a:pt x="4952" y="21254"/>
                  <a:pt x="7619" y="20369"/>
                  <a:pt x="10666" y="20369"/>
                </a:cubicBezTo>
                <a:cubicBezTo>
                  <a:pt x="34285" y="20369"/>
                  <a:pt x="34285" y="20369"/>
                  <a:pt x="34285" y="20369"/>
                </a:cubicBezTo>
                <a:cubicBezTo>
                  <a:pt x="34285" y="7527"/>
                  <a:pt x="34285" y="7527"/>
                  <a:pt x="34285" y="7527"/>
                </a:cubicBezTo>
                <a:cubicBezTo>
                  <a:pt x="34285" y="5756"/>
                  <a:pt x="34666" y="3985"/>
                  <a:pt x="36190" y="2214"/>
                </a:cubicBezTo>
                <a:cubicBezTo>
                  <a:pt x="37333" y="885"/>
                  <a:pt x="38857" y="0"/>
                  <a:pt x="40761" y="0"/>
                </a:cubicBezTo>
                <a:cubicBezTo>
                  <a:pt x="79238" y="0"/>
                  <a:pt x="79238" y="0"/>
                  <a:pt x="79238" y="0"/>
                </a:cubicBezTo>
                <a:cubicBezTo>
                  <a:pt x="81142" y="0"/>
                  <a:pt x="82666" y="885"/>
                  <a:pt x="83809" y="2214"/>
                </a:cubicBezTo>
                <a:cubicBezTo>
                  <a:pt x="84952" y="3985"/>
                  <a:pt x="85714" y="5756"/>
                  <a:pt x="85714" y="7527"/>
                </a:cubicBezTo>
                <a:cubicBezTo>
                  <a:pt x="85714" y="20369"/>
                  <a:pt x="85714" y="20369"/>
                  <a:pt x="85714" y="20369"/>
                </a:cubicBezTo>
                <a:cubicBezTo>
                  <a:pt x="109333" y="20369"/>
                  <a:pt x="109333" y="20369"/>
                  <a:pt x="109333" y="20369"/>
                </a:cubicBezTo>
                <a:cubicBezTo>
                  <a:pt x="112380" y="20369"/>
                  <a:pt x="114666" y="21254"/>
                  <a:pt x="116952" y="23911"/>
                </a:cubicBezTo>
                <a:cubicBezTo>
                  <a:pt x="118857" y="26125"/>
                  <a:pt x="120000" y="29225"/>
                  <a:pt x="120000" y="327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rgbClr val="2A2A2A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22" name="Shape 2433"/>
          <p:cNvSpPr/>
          <p:nvPr/>
        </p:nvSpPr>
        <p:spPr>
          <a:xfrm>
            <a:off x="7450769" y="3771451"/>
            <a:ext cx="797462" cy="6896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619" y="39705"/>
                </a:moveTo>
                <a:cubicBezTo>
                  <a:pt x="113904" y="39705"/>
                  <a:pt x="115809" y="41029"/>
                  <a:pt x="117714" y="42794"/>
                </a:cubicBezTo>
                <a:cubicBezTo>
                  <a:pt x="119238" y="44558"/>
                  <a:pt x="120000" y="47205"/>
                  <a:pt x="120000" y="49852"/>
                </a:cubicBezTo>
                <a:cubicBezTo>
                  <a:pt x="120000" y="52500"/>
                  <a:pt x="119238" y="54705"/>
                  <a:pt x="117714" y="56911"/>
                </a:cubicBezTo>
                <a:cubicBezTo>
                  <a:pt x="115809" y="58676"/>
                  <a:pt x="113904" y="59558"/>
                  <a:pt x="111619" y="59558"/>
                </a:cubicBezTo>
                <a:cubicBezTo>
                  <a:pt x="111619" y="89558"/>
                  <a:pt x="111619" y="89558"/>
                  <a:pt x="111619" y="89558"/>
                </a:cubicBezTo>
                <a:cubicBezTo>
                  <a:pt x="111619" y="92205"/>
                  <a:pt x="110857" y="94411"/>
                  <a:pt x="108952" y="96617"/>
                </a:cubicBezTo>
                <a:cubicBezTo>
                  <a:pt x="107428" y="98382"/>
                  <a:pt x="105142" y="99705"/>
                  <a:pt x="102857" y="99705"/>
                </a:cubicBezTo>
                <a:cubicBezTo>
                  <a:pt x="84190" y="81617"/>
                  <a:pt x="66285" y="71911"/>
                  <a:pt x="48380" y="70147"/>
                </a:cubicBezTo>
                <a:cubicBezTo>
                  <a:pt x="46095" y="71029"/>
                  <a:pt x="43809" y="72794"/>
                  <a:pt x="42285" y="75000"/>
                </a:cubicBezTo>
                <a:cubicBezTo>
                  <a:pt x="41142" y="77647"/>
                  <a:pt x="40380" y="80294"/>
                  <a:pt x="40380" y="82941"/>
                </a:cubicBezTo>
                <a:cubicBezTo>
                  <a:pt x="40380" y="85588"/>
                  <a:pt x="41523" y="88235"/>
                  <a:pt x="43047" y="90000"/>
                </a:cubicBezTo>
                <a:cubicBezTo>
                  <a:pt x="42285" y="91764"/>
                  <a:pt x="41523" y="93529"/>
                  <a:pt x="41523" y="95294"/>
                </a:cubicBezTo>
                <a:cubicBezTo>
                  <a:pt x="41523" y="97058"/>
                  <a:pt x="41523" y="98382"/>
                  <a:pt x="41904" y="99705"/>
                </a:cubicBezTo>
                <a:cubicBezTo>
                  <a:pt x="42285" y="101029"/>
                  <a:pt x="43047" y="102352"/>
                  <a:pt x="44190" y="104117"/>
                </a:cubicBezTo>
                <a:cubicBezTo>
                  <a:pt x="45333" y="105441"/>
                  <a:pt x="46476" y="106764"/>
                  <a:pt x="47238" y="107647"/>
                </a:cubicBezTo>
                <a:cubicBezTo>
                  <a:pt x="48380" y="108970"/>
                  <a:pt x="49904" y="110294"/>
                  <a:pt x="51428" y="111617"/>
                </a:cubicBezTo>
                <a:cubicBezTo>
                  <a:pt x="50285" y="114705"/>
                  <a:pt x="47619" y="116911"/>
                  <a:pt x="44190" y="118235"/>
                </a:cubicBezTo>
                <a:cubicBezTo>
                  <a:pt x="40380" y="119558"/>
                  <a:pt x="36571" y="120000"/>
                  <a:pt x="32761" y="119117"/>
                </a:cubicBezTo>
                <a:cubicBezTo>
                  <a:pt x="28952" y="118235"/>
                  <a:pt x="25904" y="116911"/>
                  <a:pt x="24000" y="114705"/>
                </a:cubicBezTo>
                <a:cubicBezTo>
                  <a:pt x="23619" y="113823"/>
                  <a:pt x="22857" y="111176"/>
                  <a:pt x="21714" y="108088"/>
                </a:cubicBezTo>
                <a:cubicBezTo>
                  <a:pt x="20952" y="104558"/>
                  <a:pt x="20190" y="102352"/>
                  <a:pt x="19809" y="100588"/>
                </a:cubicBezTo>
                <a:cubicBezTo>
                  <a:pt x="19428" y="99264"/>
                  <a:pt x="18666" y="96617"/>
                  <a:pt x="18285" y="93970"/>
                </a:cubicBezTo>
                <a:cubicBezTo>
                  <a:pt x="17523" y="90882"/>
                  <a:pt x="17142" y="88235"/>
                  <a:pt x="17142" y="86029"/>
                </a:cubicBezTo>
                <a:cubicBezTo>
                  <a:pt x="17142" y="83823"/>
                  <a:pt x="17142" y="81176"/>
                  <a:pt x="17523" y="78088"/>
                </a:cubicBezTo>
                <a:cubicBezTo>
                  <a:pt x="17523" y="75441"/>
                  <a:pt x="18285" y="72352"/>
                  <a:pt x="19047" y="69705"/>
                </a:cubicBezTo>
                <a:cubicBezTo>
                  <a:pt x="10666" y="69705"/>
                  <a:pt x="10666" y="69705"/>
                  <a:pt x="10666" y="69705"/>
                </a:cubicBezTo>
                <a:cubicBezTo>
                  <a:pt x="7619" y="69705"/>
                  <a:pt x="5333" y="68382"/>
                  <a:pt x="3047" y="66176"/>
                </a:cubicBezTo>
                <a:cubicBezTo>
                  <a:pt x="1142" y="63529"/>
                  <a:pt x="0" y="60882"/>
                  <a:pt x="0" y="57352"/>
                </a:cubicBezTo>
                <a:cubicBezTo>
                  <a:pt x="0" y="42352"/>
                  <a:pt x="0" y="42352"/>
                  <a:pt x="0" y="42352"/>
                </a:cubicBezTo>
                <a:cubicBezTo>
                  <a:pt x="0" y="38823"/>
                  <a:pt x="1142" y="36176"/>
                  <a:pt x="3047" y="33529"/>
                </a:cubicBezTo>
                <a:cubicBezTo>
                  <a:pt x="5333" y="31323"/>
                  <a:pt x="7619" y="30000"/>
                  <a:pt x="10666" y="30000"/>
                </a:cubicBezTo>
                <a:cubicBezTo>
                  <a:pt x="43047" y="30000"/>
                  <a:pt x="43047" y="30000"/>
                  <a:pt x="43047" y="30000"/>
                </a:cubicBezTo>
                <a:cubicBezTo>
                  <a:pt x="62476" y="30000"/>
                  <a:pt x="82285" y="19852"/>
                  <a:pt x="102857" y="0"/>
                </a:cubicBezTo>
                <a:cubicBezTo>
                  <a:pt x="105142" y="0"/>
                  <a:pt x="107428" y="1323"/>
                  <a:pt x="108952" y="3088"/>
                </a:cubicBezTo>
                <a:cubicBezTo>
                  <a:pt x="110857" y="4852"/>
                  <a:pt x="111619" y="7500"/>
                  <a:pt x="111619" y="10147"/>
                </a:cubicBezTo>
                <a:lnTo>
                  <a:pt x="111619" y="39705"/>
                </a:lnTo>
                <a:close/>
                <a:moveTo>
                  <a:pt x="102857" y="86911"/>
                </a:moveTo>
                <a:cubicBezTo>
                  <a:pt x="102857" y="12794"/>
                  <a:pt x="102857" y="12794"/>
                  <a:pt x="102857" y="12794"/>
                </a:cubicBezTo>
                <a:cubicBezTo>
                  <a:pt x="85333" y="28235"/>
                  <a:pt x="68190" y="37058"/>
                  <a:pt x="51428" y="39264"/>
                </a:cubicBezTo>
                <a:cubicBezTo>
                  <a:pt x="51428" y="60441"/>
                  <a:pt x="51428" y="60441"/>
                  <a:pt x="51428" y="60441"/>
                </a:cubicBezTo>
                <a:cubicBezTo>
                  <a:pt x="68190" y="62647"/>
                  <a:pt x="85333" y="71470"/>
                  <a:pt x="102857" y="869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rgbClr val="2A2A2A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20" name="Shape 4150">
            <a:extLst>
              <a:ext uri="{FF2B5EF4-FFF2-40B4-BE49-F238E27FC236}">
                <a16:creationId xmlns:a16="http://schemas.microsoft.com/office/drawing/2014/main" id="{072C9782-D702-43A7-888D-D20478AAFA8E}"/>
              </a:ext>
            </a:extLst>
          </p:cNvPr>
          <p:cNvSpPr txBox="1"/>
          <p:nvPr/>
        </p:nvSpPr>
        <p:spPr>
          <a:xfrm>
            <a:off x="8528119" y="3560467"/>
            <a:ext cx="3327376" cy="164517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r>
              <a:rPr lang="en-GB" sz="2400" b="1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Expend the platform </a:t>
            </a:r>
            <a:r>
              <a:rPr lang="en-GB" sz="1600" b="1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with 2-3 additional courses every quarter.</a:t>
            </a:r>
            <a:endParaRPr lang="he-IL" sz="1600" b="1" dirty="0">
              <a:latin typeface="CeraGR-Regular" panose="00000500000000000000" pitchFamily="50" charset="-95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24" name="Shape 4149">
            <a:extLst>
              <a:ext uri="{FF2B5EF4-FFF2-40B4-BE49-F238E27FC236}">
                <a16:creationId xmlns:a16="http://schemas.microsoft.com/office/drawing/2014/main" id="{8D579094-813C-4799-BC95-473EE247BB7F}"/>
              </a:ext>
            </a:extLst>
          </p:cNvPr>
          <p:cNvSpPr txBox="1"/>
          <p:nvPr/>
        </p:nvSpPr>
        <p:spPr>
          <a:xfrm>
            <a:off x="7886916" y="2720484"/>
            <a:ext cx="2858130" cy="120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eraGR-Light" panose="00000400000000000000" pitchFamily="50" charset="-95"/>
                <a:ea typeface="Open Sans"/>
                <a:cs typeface="Open Sans Hebrew" pitchFamily="2" charset="-79"/>
                <a:sym typeface="Open Sans"/>
              </a:rPr>
              <a:t>3 months from launch</a:t>
            </a:r>
            <a:endParaRPr lang="he-IL" sz="1600" b="1" dirty="0">
              <a:solidFill>
                <a:schemeClr val="bg2">
                  <a:lumMod val="20000"/>
                  <a:lumOff val="80000"/>
                </a:schemeClr>
              </a:solidFill>
              <a:latin typeface="CeraGR-Light" panose="00000400000000000000" pitchFamily="50" charset="-95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25" name="Shape 4149">
            <a:extLst>
              <a:ext uri="{FF2B5EF4-FFF2-40B4-BE49-F238E27FC236}">
                <a16:creationId xmlns:a16="http://schemas.microsoft.com/office/drawing/2014/main" id="{C35B0B7B-295F-42D6-A881-C7BBAB4DDB66}"/>
              </a:ext>
            </a:extLst>
          </p:cNvPr>
          <p:cNvSpPr txBox="1"/>
          <p:nvPr/>
        </p:nvSpPr>
        <p:spPr>
          <a:xfrm>
            <a:off x="4657037" y="4068207"/>
            <a:ext cx="2858130" cy="120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eraGR-Light" panose="00000400000000000000" pitchFamily="50" charset="-95"/>
                <a:ea typeface="Open Sans"/>
                <a:cs typeface="Open Sans Hebrew" pitchFamily="2" charset="-79"/>
                <a:sym typeface="Open Sans"/>
              </a:rPr>
              <a:t>24 months from launch</a:t>
            </a:r>
            <a:endParaRPr lang="he-IL" sz="1600" b="1" dirty="0">
              <a:solidFill>
                <a:schemeClr val="bg2">
                  <a:lumMod val="20000"/>
                  <a:lumOff val="80000"/>
                </a:schemeClr>
              </a:solidFill>
              <a:latin typeface="CeraGR-Light" panose="00000400000000000000" pitchFamily="50" charset="-95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26" name="Shape 4150">
            <a:extLst>
              <a:ext uri="{FF2B5EF4-FFF2-40B4-BE49-F238E27FC236}">
                <a16:creationId xmlns:a16="http://schemas.microsoft.com/office/drawing/2014/main" id="{151167D4-C2BE-4497-B39B-44D27FE40527}"/>
              </a:ext>
            </a:extLst>
          </p:cNvPr>
          <p:cNvSpPr txBox="1"/>
          <p:nvPr/>
        </p:nvSpPr>
        <p:spPr>
          <a:xfrm>
            <a:off x="336505" y="3548292"/>
            <a:ext cx="3327376" cy="165735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r>
              <a:rPr lang="en-GB" sz="2400" b="1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Launch platform in France</a:t>
            </a:r>
          </a:p>
          <a:p>
            <a:pPr algn="ctr"/>
            <a:r>
              <a:rPr lang="en-GB" sz="1600" b="1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With 10 different courses available</a:t>
            </a:r>
            <a:endParaRPr lang="he-IL" sz="1600" b="1" dirty="0">
              <a:latin typeface="CeraGR-Regular" panose="00000500000000000000" pitchFamily="50" charset="-95"/>
              <a:ea typeface="Open Sans"/>
              <a:cs typeface="Open Sans Hebrew" pitchFamily="2" charset="-79"/>
              <a:sym typeface="Open Sans"/>
            </a:endParaRPr>
          </a:p>
        </p:txBody>
      </p:sp>
      <p:pic>
        <p:nvPicPr>
          <p:cNvPr id="27" name="Picture Placeholder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302CE826-144A-4262-8BB6-EA98E0987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r="7275"/>
          <a:stretch>
            <a:fillRect/>
          </a:stretch>
        </p:blipFill>
        <p:spPr>
          <a:xfrm>
            <a:off x="3568572" y="3659052"/>
            <a:ext cx="1144860" cy="11448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204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" grpId="0" animBg="1"/>
      <p:bldP spid="4138" grpId="0"/>
      <p:bldP spid="4142" grpId="0"/>
      <p:bldP spid="4145" grpId="0" animBg="1"/>
      <p:bldP spid="4146" grpId="0" animBg="1"/>
      <p:bldP spid="4147" grpId="0" animBg="1"/>
      <p:bldP spid="4149" grpId="0"/>
      <p:bldP spid="19" grpId="0"/>
      <p:bldP spid="21" grpId="0" animBg="1"/>
      <p:bldP spid="22" grpId="0" animBg="1"/>
      <p:bldP spid="20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3" name="Shape 3693"/>
          <p:cNvGrpSpPr/>
          <p:nvPr/>
        </p:nvGrpSpPr>
        <p:grpSpPr>
          <a:xfrm>
            <a:off x="3702201" y="366147"/>
            <a:ext cx="3662673" cy="3670703"/>
            <a:chOff x="2834105" y="759428"/>
            <a:chExt cx="2600100" cy="2605800"/>
          </a:xfrm>
        </p:grpSpPr>
        <p:sp>
          <p:nvSpPr>
            <p:cNvPr id="3694" name="Shape 3694"/>
            <p:cNvSpPr/>
            <p:nvPr/>
          </p:nvSpPr>
          <p:spPr>
            <a:xfrm rot="-2202700">
              <a:off x="3210752" y="1125724"/>
              <a:ext cx="1846807" cy="18732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3" y="78148"/>
                  </a:moveTo>
                  <a:lnTo>
                    <a:pt x="40003" y="78148"/>
                  </a:lnTo>
                  <a:cubicBezTo>
                    <a:pt x="49120" y="90597"/>
                    <a:pt x="52634" y="105127"/>
                    <a:pt x="51231" y="118948"/>
                  </a:cubicBezTo>
                  <a:cubicBezTo>
                    <a:pt x="64199" y="119988"/>
                    <a:pt x="77537" y="116879"/>
                    <a:pt x="89113" y="108579"/>
                  </a:cubicBezTo>
                  <a:cubicBezTo>
                    <a:pt x="114375" y="90597"/>
                    <a:pt x="119988" y="55684"/>
                    <a:pt x="101744" y="30785"/>
                  </a:cubicBezTo>
                  <a:cubicBezTo>
                    <a:pt x="83499" y="5533"/>
                    <a:pt x="48076" y="0"/>
                    <a:pt x="22814" y="17993"/>
                  </a:cubicBezTo>
                  <a:cubicBezTo>
                    <a:pt x="10183" y="26978"/>
                    <a:pt x="2458" y="40468"/>
                    <a:pt x="0" y="54300"/>
                  </a:cubicBezTo>
                  <a:cubicBezTo>
                    <a:pt x="15437" y="56724"/>
                    <a:pt x="30179" y="64658"/>
                    <a:pt x="40003" y="7814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325133" tIns="162567" rIns="325133" bIns="162567" anchor="ctr" anchorCtr="0">
              <a:noAutofit/>
            </a:bodyPr>
            <a:lstStyle/>
            <a:p>
              <a:pPr algn="ctr"/>
              <a:endParaRPr sz="9600">
                <a:solidFill>
                  <a:schemeClr val="accent1"/>
                </a:solidFill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695" name="Shape 3695"/>
            <p:cNvSpPr txBox="1"/>
            <p:nvPr/>
          </p:nvSpPr>
          <p:spPr>
            <a:xfrm>
              <a:off x="3577615" y="1463732"/>
              <a:ext cx="793500" cy="9216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>
                <a:buSzPct val="25000"/>
              </a:pPr>
              <a:r>
                <a:rPr lang="en-GB" sz="9600" b="1" dirty="0">
                  <a:solidFill>
                    <a:schemeClr val="accent1"/>
                  </a:solidFill>
                  <a:ea typeface="Raleway"/>
                  <a:cs typeface="Raleway"/>
                  <a:sym typeface="Raleway"/>
                </a:rPr>
                <a:t>S</a:t>
              </a:r>
            </a:p>
          </p:txBody>
        </p:sp>
      </p:grpSp>
      <p:grpSp>
        <p:nvGrpSpPr>
          <p:cNvPr id="3696" name="Shape 3696"/>
          <p:cNvGrpSpPr/>
          <p:nvPr/>
        </p:nvGrpSpPr>
        <p:grpSpPr>
          <a:xfrm>
            <a:off x="5534969" y="985297"/>
            <a:ext cx="3669857" cy="3661828"/>
            <a:chOff x="4135172" y="1198956"/>
            <a:chExt cx="2605200" cy="2599500"/>
          </a:xfrm>
        </p:grpSpPr>
        <p:sp>
          <p:nvSpPr>
            <p:cNvPr id="3697" name="Shape 3697"/>
            <p:cNvSpPr/>
            <p:nvPr/>
          </p:nvSpPr>
          <p:spPr>
            <a:xfrm rot="3201769">
              <a:off x="4514514" y="1562038"/>
              <a:ext cx="1846515" cy="18733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3" y="78148"/>
                  </a:moveTo>
                  <a:lnTo>
                    <a:pt x="40003" y="78148"/>
                  </a:lnTo>
                  <a:cubicBezTo>
                    <a:pt x="49120" y="90597"/>
                    <a:pt x="52634" y="105127"/>
                    <a:pt x="51231" y="118948"/>
                  </a:cubicBezTo>
                  <a:cubicBezTo>
                    <a:pt x="64199" y="119988"/>
                    <a:pt x="77537" y="116879"/>
                    <a:pt x="89113" y="108579"/>
                  </a:cubicBezTo>
                  <a:cubicBezTo>
                    <a:pt x="114375" y="90597"/>
                    <a:pt x="119988" y="55684"/>
                    <a:pt x="101744" y="30785"/>
                  </a:cubicBezTo>
                  <a:cubicBezTo>
                    <a:pt x="83499" y="5533"/>
                    <a:pt x="48076" y="0"/>
                    <a:pt x="22814" y="17993"/>
                  </a:cubicBezTo>
                  <a:cubicBezTo>
                    <a:pt x="10183" y="26978"/>
                    <a:pt x="2458" y="40468"/>
                    <a:pt x="0" y="54300"/>
                  </a:cubicBezTo>
                  <a:cubicBezTo>
                    <a:pt x="15437" y="56724"/>
                    <a:pt x="30179" y="64658"/>
                    <a:pt x="40003" y="7814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325133" tIns="162567" rIns="325133" bIns="162567" anchor="ctr" anchorCtr="0">
              <a:noAutofit/>
            </a:bodyPr>
            <a:lstStyle/>
            <a:p>
              <a:pPr algn="ctr"/>
              <a:endParaRPr sz="9600">
                <a:solidFill>
                  <a:schemeClr val="accent1"/>
                </a:solidFill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698" name="Shape 3698"/>
            <p:cNvSpPr txBox="1"/>
            <p:nvPr/>
          </p:nvSpPr>
          <p:spPr>
            <a:xfrm>
              <a:off x="5047734" y="2120407"/>
              <a:ext cx="1027800" cy="9216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>
                <a:buSzPct val="25000"/>
              </a:pPr>
              <a:r>
                <a:rPr lang="en-GB" sz="9600" b="1">
                  <a:solidFill>
                    <a:schemeClr val="accent1"/>
                  </a:solidFill>
                  <a:ea typeface="Raleway"/>
                  <a:cs typeface="Raleway"/>
                  <a:sym typeface="Raleway"/>
                </a:rPr>
                <a:t>W</a:t>
              </a:r>
            </a:p>
          </p:txBody>
        </p:sp>
      </p:grpSp>
      <p:grpSp>
        <p:nvGrpSpPr>
          <p:cNvPr id="3699" name="Shape 3699"/>
          <p:cNvGrpSpPr/>
          <p:nvPr/>
        </p:nvGrpSpPr>
        <p:grpSpPr>
          <a:xfrm>
            <a:off x="4917899" y="2818463"/>
            <a:ext cx="3665632" cy="3673239"/>
            <a:chOff x="3697119" y="2500306"/>
            <a:chExt cx="2602200" cy="2607600"/>
          </a:xfrm>
        </p:grpSpPr>
        <p:sp>
          <p:nvSpPr>
            <p:cNvPr id="3700" name="Shape 3700"/>
            <p:cNvSpPr/>
            <p:nvPr/>
          </p:nvSpPr>
          <p:spPr>
            <a:xfrm rot="8578982">
              <a:off x="4074876" y="2867473"/>
              <a:ext cx="1846686" cy="18732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3" y="78148"/>
                  </a:moveTo>
                  <a:lnTo>
                    <a:pt x="40003" y="78148"/>
                  </a:lnTo>
                  <a:cubicBezTo>
                    <a:pt x="49120" y="90597"/>
                    <a:pt x="52634" y="105127"/>
                    <a:pt x="51231" y="118948"/>
                  </a:cubicBezTo>
                  <a:cubicBezTo>
                    <a:pt x="64199" y="119988"/>
                    <a:pt x="77537" y="116879"/>
                    <a:pt x="89113" y="108579"/>
                  </a:cubicBezTo>
                  <a:cubicBezTo>
                    <a:pt x="114375" y="90597"/>
                    <a:pt x="119988" y="55684"/>
                    <a:pt x="101744" y="30785"/>
                  </a:cubicBezTo>
                  <a:cubicBezTo>
                    <a:pt x="83499" y="5533"/>
                    <a:pt x="48076" y="0"/>
                    <a:pt x="22814" y="17993"/>
                  </a:cubicBezTo>
                  <a:cubicBezTo>
                    <a:pt x="10183" y="26978"/>
                    <a:pt x="2458" y="40468"/>
                    <a:pt x="0" y="54300"/>
                  </a:cubicBezTo>
                  <a:cubicBezTo>
                    <a:pt x="15437" y="56724"/>
                    <a:pt x="30179" y="64658"/>
                    <a:pt x="40003" y="7814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325133" tIns="162567" rIns="325133" bIns="162567" anchor="ctr" anchorCtr="0">
              <a:noAutofit/>
            </a:bodyPr>
            <a:lstStyle/>
            <a:p>
              <a:pPr algn="ctr"/>
              <a:endParaRPr sz="9600">
                <a:solidFill>
                  <a:schemeClr val="accent1"/>
                </a:solidFill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01" name="Shape 3701"/>
            <p:cNvSpPr txBox="1"/>
            <p:nvPr/>
          </p:nvSpPr>
          <p:spPr>
            <a:xfrm>
              <a:off x="4710105" y="3554772"/>
              <a:ext cx="974700" cy="9216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>
                <a:buSzPct val="25000"/>
              </a:pPr>
              <a:r>
                <a:rPr lang="en-GB" sz="9600" b="1">
                  <a:solidFill>
                    <a:schemeClr val="accent1"/>
                  </a:solidFill>
                  <a:ea typeface="Raleway"/>
                  <a:cs typeface="Raleway"/>
                  <a:sym typeface="Raleway"/>
                </a:rPr>
                <a:t>O</a:t>
              </a:r>
            </a:p>
          </p:txBody>
        </p:sp>
      </p:grpSp>
      <p:grpSp>
        <p:nvGrpSpPr>
          <p:cNvPr id="3702" name="Shape 3702"/>
          <p:cNvGrpSpPr/>
          <p:nvPr/>
        </p:nvGrpSpPr>
        <p:grpSpPr>
          <a:xfrm>
            <a:off x="3078726" y="2220114"/>
            <a:ext cx="3673661" cy="3666055"/>
            <a:chOff x="2391506" y="2075541"/>
            <a:chExt cx="2607900" cy="2602500"/>
          </a:xfrm>
        </p:grpSpPr>
        <p:sp>
          <p:nvSpPr>
            <p:cNvPr id="3703" name="Shape 3703"/>
            <p:cNvSpPr/>
            <p:nvPr/>
          </p:nvSpPr>
          <p:spPr>
            <a:xfrm rot="-7621800">
              <a:off x="2772143" y="2439978"/>
              <a:ext cx="1846627" cy="18736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3" y="78148"/>
                  </a:moveTo>
                  <a:lnTo>
                    <a:pt x="40003" y="78148"/>
                  </a:lnTo>
                  <a:cubicBezTo>
                    <a:pt x="49120" y="90597"/>
                    <a:pt x="52634" y="105127"/>
                    <a:pt x="51231" y="118948"/>
                  </a:cubicBezTo>
                  <a:cubicBezTo>
                    <a:pt x="64199" y="119988"/>
                    <a:pt x="77537" y="116879"/>
                    <a:pt x="89113" y="108579"/>
                  </a:cubicBezTo>
                  <a:cubicBezTo>
                    <a:pt x="114375" y="90597"/>
                    <a:pt x="119988" y="55684"/>
                    <a:pt x="101744" y="30785"/>
                  </a:cubicBezTo>
                  <a:cubicBezTo>
                    <a:pt x="83499" y="5533"/>
                    <a:pt x="48076" y="0"/>
                    <a:pt x="22814" y="17993"/>
                  </a:cubicBezTo>
                  <a:cubicBezTo>
                    <a:pt x="10183" y="26978"/>
                    <a:pt x="2458" y="40468"/>
                    <a:pt x="0" y="54300"/>
                  </a:cubicBezTo>
                  <a:cubicBezTo>
                    <a:pt x="15437" y="56724"/>
                    <a:pt x="30179" y="64658"/>
                    <a:pt x="40003" y="7814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325133" tIns="162567" rIns="325133" bIns="162567" anchor="ctr" anchorCtr="0">
              <a:noAutofit/>
            </a:bodyPr>
            <a:lstStyle/>
            <a:p>
              <a:pPr algn="ctr"/>
              <a:endParaRPr sz="9600">
                <a:solidFill>
                  <a:schemeClr val="accent1"/>
                </a:solidFill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04" name="Shape 3704"/>
            <p:cNvSpPr txBox="1"/>
            <p:nvPr/>
          </p:nvSpPr>
          <p:spPr>
            <a:xfrm>
              <a:off x="3111440" y="2915999"/>
              <a:ext cx="724500" cy="9216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ctr" anchorCtr="0">
              <a:noAutofit/>
            </a:bodyPr>
            <a:lstStyle/>
            <a:p>
              <a:pPr algn="ctr">
                <a:buSzPct val="25000"/>
              </a:pPr>
              <a:r>
                <a:rPr lang="en-GB" sz="9600" b="1">
                  <a:solidFill>
                    <a:schemeClr val="accent1"/>
                  </a:solidFill>
                  <a:ea typeface="Raleway"/>
                  <a:cs typeface="Raleway"/>
                  <a:sym typeface="Raleway"/>
                </a:rPr>
                <a:t>T</a:t>
              </a:r>
            </a:p>
          </p:txBody>
        </p:sp>
      </p:grpSp>
      <p:sp>
        <p:nvSpPr>
          <p:cNvPr id="3705" name="Shape 3705"/>
          <p:cNvSpPr/>
          <p:nvPr/>
        </p:nvSpPr>
        <p:spPr>
          <a:xfrm>
            <a:off x="3814332" y="707737"/>
            <a:ext cx="576800" cy="580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000" y="60221"/>
                </a:moveTo>
                <a:cubicBezTo>
                  <a:pt x="80000" y="65535"/>
                  <a:pt x="78222" y="70405"/>
                  <a:pt x="74222" y="73948"/>
                </a:cubicBezTo>
                <a:cubicBezTo>
                  <a:pt x="70222" y="77933"/>
                  <a:pt x="65777" y="80147"/>
                  <a:pt x="60000" y="80147"/>
                </a:cubicBezTo>
                <a:cubicBezTo>
                  <a:pt x="54666" y="80147"/>
                  <a:pt x="49777" y="77933"/>
                  <a:pt x="45777" y="73948"/>
                </a:cubicBezTo>
                <a:cubicBezTo>
                  <a:pt x="42222" y="70405"/>
                  <a:pt x="40000" y="65535"/>
                  <a:pt x="40000" y="60221"/>
                </a:cubicBezTo>
                <a:cubicBezTo>
                  <a:pt x="40000" y="54464"/>
                  <a:pt x="42222" y="50036"/>
                  <a:pt x="45777" y="46051"/>
                </a:cubicBezTo>
                <a:cubicBezTo>
                  <a:pt x="49777" y="42066"/>
                  <a:pt x="54666" y="39852"/>
                  <a:pt x="60000" y="39852"/>
                </a:cubicBezTo>
                <a:cubicBezTo>
                  <a:pt x="65777" y="39852"/>
                  <a:pt x="70222" y="42066"/>
                  <a:pt x="74222" y="46051"/>
                </a:cubicBezTo>
                <a:cubicBezTo>
                  <a:pt x="78222" y="50036"/>
                  <a:pt x="80000" y="54464"/>
                  <a:pt x="80000" y="60221"/>
                </a:cubicBezTo>
                <a:close/>
                <a:moveTo>
                  <a:pt x="90222" y="60221"/>
                </a:moveTo>
                <a:cubicBezTo>
                  <a:pt x="90222" y="51808"/>
                  <a:pt x="87111" y="44723"/>
                  <a:pt x="81333" y="38966"/>
                </a:cubicBezTo>
                <a:cubicBezTo>
                  <a:pt x="75555" y="33210"/>
                  <a:pt x="68444" y="30110"/>
                  <a:pt x="60000" y="30110"/>
                </a:cubicBezTo>
                <a:cubicBezTo>
                  <a:pt x="52000" y="30110"/>
                  <a:pt x="44888" y="33210"/>
                  <a:pt x="38666" y="38966"/>
                </a:cubicBezTo>
                <a:cubicBezTo>
                  <a:pt x="32888" y="44723"/>
                  <a:pt x="30222" y="51808"/>
                  <a:pt x="30222" y="60221"/>
                </a:cubicBezTo>
                <a:cubicBezTo>
                  <a:pt x="30222" y="68191"/>
                  <a:pt x="32888" y="75276"/>
                  <a:pt x="38666" y="81033"/>
                </a:cubicBezTo>
                <a:cubicBezTo>
                  <a:pt x="44888" y="87232"/>
                  <a:pt x="52000" y="89889"/>
                  <a:pt x="60000" y="89889"/>
                </a:cubicBezTo>
                <a:cubicBezTo>
                  <a:pt x="68444" y="89889"/>
                  <a:pt x="75555" y="87232"/>
                  <a:pt x="81333" y="81033"/>
                </a:cubicBezTo>
                <a:cubicBezTo>
                  <a:pt x="87111" y="75276"/>
                  <a:pt x="90222" y="68191"/>
                  <a:pt x="90222" y="60221"/>
                </a:cubicBezTo>
                <a:close/>
                <a:moveTo>
                  <a:pt x="100000" y="60221"/>
                </a:moveTo>
                <a:cubicBezTo>
                  <a:pt x="100000" y="70848"/>
                  <a:pt x="96444" y="80590"/>
                  <a:pt x="88444" y="88118"/>
                </a:cubicBezTo>
                <a:cubicBezTo>
                  <a:pt x="80444" y="96088"/>
                  <a:pt x="71111" y="100073"/>
                  <a:pt x="60000" y="100073"/>
                </a:cubicBezTo>
                <a:cubicBezTo>
                  <a:pt x="48888" y="100073"/>
                  <a:pt x="39555" y="96088"/>
                  <a:pt x="32000" y="88118"/>
                </a:cubicBezTo>
                <a:cubicBezTo>
                  <a:pt x="24000" y="80590"/>
                  <a:pt x="20000" y="70848"/>
                  <a:pt x="20000" y="60221"/>
                </a:cubicBezTo>
                <a:cubicBezTo>
                  <a:pt x="20000" y="49151"/>
                  <a:pt x="24000" y="39409"/>
                  <a:pt x="32000" y="31881"/>
                </a:cubicBezTo>
                <a:cubicBezTo>
                  <a:pt x="39555" y="23911"/>
                  <a:pt x="48888" y="19926"/>
                  <a:pt x="60000" y="19926"/>
                </a:cubicBezTo>
                <a:cubicBezTo>
                  <a:pt x="71111" y="19926"/>
                  <a:pt x="80444" y="23911"/>
                  <a:pt x="88444" y="31881"/>
                </a:cubicBezTo>
                <a:cubicBezTo>
                  <a:pt x="96444" y="39409"/>
                  <a:pt x="100000" y="49151"/>
                  <a:pt x="100000" y="60221"/>
                </a:cubicBezTo>
                <a:close/>
                <a:moveTo>
                  <a:pt x="110222" y="60221"/>
                </a:moveTo>
                <a:cubicBezTo>
                  <a:pt x="110222" y="53136"/>
                  <a:pt x="108888" y="46937"/>
                  <a:pt x="106222" y="40738"/>
                </a:cubicBezTo>
                <a:cubicBezTo>
                  <a:pt x="103555" y="34538"/>
                  <a:pt x="100000" y="29225"/>
                  <a:pt x="95555" y="24797"/>
                </a:cubicBezTo>
                <a:cubicBezTo>
                  <a:pt x="91111" y="20369"/>
                  <a:pt x="85777" y="16826"/>
                  <a:pt x="79555" y="14169"/>
                </a:cubicBezTo>
                <a:cubicBezTo>
                  <a:pt x="73333" y="11512"/>
                  <a:pt x="66666" y="10184"/>
                  <a:pt x="60000" y="10184"/>
                </a:cubicBezTo>
                <a:cubicBezTo>
                  <a:pt x="53333" y="10184"/>
                  <a:pt x="46666" y="11512"/>
                  <a:pt x="40444" y="14169"/>
                </a:cubicBezTo>
                <a:cubicBezTo>
                  <a:pt x="34666" y="16826"/>
                  <a:pt x="29333" y="20369"/>
                  <a:pt x="24888" y="24797"/>
                </a:cubicBezTo>
                <a:cubicBezTo>
                  <a:pt x="20444" y="29225"/>
                  <a:pt x="16888" y="34538"/>
                  <a:pt x="14222" y="40738"/>
                </a:cubicBezTo>
                <a:cubicBezTo>
                  <a:pt x="11555" y="46937"/>
                  <a:pt x="10222" y="53136"/>
                  <a:pt x="10222" y="60221"/>
                </a:cubicBezTo>
                <a:cubicBezTo>
                  <a:pt x="10222" y="66863"/>
                  <a:pt x="11555" y="73062"/>
                  <a:pt x="14222" y="79261"/>
                </a:cubicBezTo>
                <a:cubicBezTo>
                  <a:pt x="16888" y="85461"/>
                  <a:pt x="20444" y="90774"/>
                  <a:pt x="24888" y="95202"/>
                </a:cubicBezTo>
                <a:cubicBezTo>
                  <a:pt x="29333" y="99630"/>
                  <a:pt x="34666" y="103173"/>
                  <a:pt x="40444" y="105830"/>
                </a:cubicBezTo>
                <a:cubicBezTo>
                  <a:pt x="46666" y="108487"/>
                  <a:pt x="53333" y="109815"/>
                  <a:pt x="60000" y="109815"/>
                </a:cubicBezTo>
                <a:cubicBezTo>
                  <a:pt x="66666" y="109815"/>
                  <a:pt x="73333" y="108487"/>
                  <a:pt x="79555" y="105830"/>
                </a:cubicBezTo>
                <a:cubicBezTo>
                  <a:pt x="85777" y="103173"/>
                  <a:pt x="91111" y="99630"/>
                  <a:pt x="95555" y="95202"/>
                </a:cubicBezTo>
                <a:cubicBezTo>
                  <a:pt x="100000" y="90774"/>
                  <a:pt x="103555" y="85461"/>
                  <a:pt x="106222" y="79261"/>
                </a:cubicBezTo>
                <a:cubicBezTo>
                  <a:pt x="108888" y="73062"/>
                  <a:pt x="110222" y="66863"/>
                  <a:pt x="110222" y="60221"/>
                </a:cubicBezTo>
                <a:close/>
                <a:moveTo>
                  <a:pt x="120000" y="60221"/>
                </a:moveTo>
                <a:cubicBezTo>
                  <a:pt x="120000" y="70848"/>
                  <a:pt x="117333" y="81033"/>
                  <a:pt x="112000" y="89889"/>
                </a:cubicBezTo>
                <a:cubicBezTo>
                  <a:pt x="106666" y="99188"/>
                  <a:pt x="99555" y="106715"/>
                  <a:pt x="90222" y="112029"/>
                </a:cubicBezTo>
                <a:cubicBezTo>
                  <a:pt x="80888" y="117343"/>
                  <a:pt x="71111" y="120000"/>
                  <a:pt x="60000" y="120000"/>
                </a:cubicBezTo>
                <a:cubicBezTo>
                  <a:pt x="49333" y="120000"/>
                  <a:pt x="39111" y="117343"/>
                  <a:pt x="29777" y="112029"/>
                </a:cubicBezTo>
                <a:cubicBezTo>
                  <a:pt x="20888" y="106715"/>
                  <a:pt x="13333" y="99188"/>
                  <a:pt x="8000" y="89889"/>
                </a:cubicBezTo>
                <a:cubicBezTo>
                  <a:pt x="2666" y="81033"/>
                  <a:pt x="0" y="70848"/>
                  <a:pt x="0" y="60221"/>
                </a:cubicBezTo>
                <a:cubicBezTo>
                  <a:pt x="0" y="49151"/>
                  <a:pt x="2666" y="38966"/>
                  <a:pt x="8000" y="30110"/>
                </a:cubicBezTo>
                <a:cubicBezTo>
                  <a:pt x="13333" y="20811"/>
                  <a:pt x="20888" y="13726"/>
                  <a:pt x="29777" y="8413"/>
                </a:cubicBezTo>
                <a:cubicBezTo>
                  <a:pt x="39111" y="2656"/>
                  <a:pt x="49333" y="0"/>
                  <a:pt x="60000" y="0"/>
                </a:cubicBezTo>
                <a:cubicBezTo>
                  <a:pt x="71111" y="0"/>
                  <a:pt x="80888" y="2656"/>
                  <a:pt x="90222" y="8413"/>
                </a:cubicBezTo>
                <a:cubicBezTo>
                  <a:pt x="99555" y="13726"/>
                  <a:pt x="106666" y="20811"/>
                  <a:pt x="112000" y="30110"/>
                </a:cubicBezTo>
                <a:cubicBezTo>
                  <a:pt x="117333" y="38966"/>
                  <a:pt x="120000" y="49151"/>
                  <a:pt x="120000" y="602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 sz="9600">
              <a:solidFill>
                <a:srgbClr val="363B41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3706" name="Shape 3706"/>
          <p:cNvSpPr/>
          <p:nvPr/>
        </p:nvSpPr>
        <p:spPr>
          <a:xfrm>
            <a:off x="3074482" y="4413300"/>
            <a:ext cx="684400" cy="68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250" y="39375"/>
                </a:moveTo>
                <a:cubicBezTo>
                  <a:pt x="37875" y="38250"/>
                  <a:pt x="37125" y="37500"/>
                  <a:pt x="36000" y="37125"/>
                </a:cubicBezTo>
                <a:cubicBezTo>
                  <a:pt x="34875" y="36750"/>
                  <a:pt x="33750" y="36750"/>
                  <a:pt x="32625" y="37125"/>
                </a:cubicBezTo>
                <a:cubicBezTo>
                  <a:pt x="27750" y="39000"/>
                  <a:pt x="23625" y="42000"/>
                  <a:pt x="19875" y="45750"/>
                </a:cubicBezTo>
                <a:cubicBezTo>
                  <a:pt x="16125" y="49500"/>
                  <a:pt x="13125" y="53625"/>
                  <a:pt x="11250" y="58500"/>
                </a:cubicBezTo>
                <a:cubicBezTo>
                  <a:pt x="10875" y="59625"/>
                  <a:pt x="10875" y="60750"/>
                  <a:pt x="11250" y="61875"/>
                </a:cubicBezTo>
                <a:cubicBezTo>
                  <a:pt x="11625" y="62625"/>
                  <a:pt x="12375" y="63375"/>
                  <a:pt x="13500" y="64125"/>
                </a:cubicBezTo>
                <a:cubicBezTo>
                  <a:pt x="14250" y="64125"/>
                  <a:pt x="14625" y="64500"/>
                  <a:pt x="15375" y="64500"/>
                </a:cubicBezTo>
                <a:cubicBezTo>
                  <a:pt x="17250" y="64500"/>
                  <a:pt x="18375" y="63375"/>
                  <a:pt x="19125" y="61500"/>
                </a:cubicBezTo>
                <a:cubicBezTo>
                  <a:pt x="20625" y="57750"/>
                  <a:pt x="22875" y="54750"/>
                  <a:pt x="25875" y="51750"/>
                </a:cubicBezTo>
                <a:cubicBezTo>
                  <a:pt x="28875" y="48750"/>
                  <a:pt x="32250" y="46500"/>
                  <a:pt x="35625" y="45000"/>
                </a:cubicBezTo>
                <a:cubicBezTo>
                  <a:pt x="36750" y="44625"/>
                  <a:pt x="37875" y="43875"/>
                  <a:pt x="38250" y="42750"/>
                </a:cubicBezTo>
                <a:cubicBezTo>
                  <a:pt x="38625" y="41625"/>
                  <a:pt x="38625" y="40500"/>
                  <a:pt x="38250" y="39375"/>
                </a:cubicBezTo>
                <a:close/>
                <a:moveTo>
                  <a:pt x="101250" y="15750"/>
                </a:moveTo>
                <a:cubicBezTo>
                  <a:pt x="104250" y="18750"/>
                  <a:pt x="104250" y="18750"/>
                  <a:pt x="104250" y="18750"/>
                </a:cubicBezTo>
                <a:cubicBezTo>
                  <a:pt x="87750" y="34875"/>
                  <a:pt x="87750" y="34875"/>
                  <a:pt x="87750" y="34875"/>
                </a:cubicBezTo>
                <a:cubicBezTo>
                  <a:pt x="92625" y="39750"/>
                  <a:pt x="92625" y="39750"/>
                  <a:pt x="92625" y="39750"/>
                </a:cubicBezTo>
                <a:cubicBezTo>
                  <a:pt x="93375" y="40500"/>
                  <a:pt x="93750" y="41625"/>
                  <a:pt x="93750" y="42750"/>
                </a:cubicBezTo>
                <a:cubicBezTo>
                  <a:pt x="93750" y="43875"/>
                  <a:pt x="93375" y="45000"/>
                  <a:pt x="92625" y="45750"/>
                </a:cubicBezTo>
                <a:cubicBezTo>
                  <a:pt x="88125" y="49875"/>
                  <a:pt x="88125" y="49875"/>
                  <a:pt x="88125" y="49875"/>
                </a:cubicBezTo>
                <a:cubicBezTo>
                  <a:pt x="92250" y="57000"/>
                  <a:pt x="94125" y="64875"/>
                  <a:pt x="94125" y="72750"/>
                </a:cubicBezTo>
                <a:cubicBezTo>
                  <a:pt x="94125" y="79125"/>
                  <a:pt x="93000" y="85500"/>
                  <a:pt x="90375" y="91125"/>
                </a:cubicBezTo>
                <a:cubicBezTo>
                  <a:pt x="88125" y="97125"/>
                  <a:pt x="84750" y="102000"/>
                  <a:pt x="80250" y="106125"/>
                </a:cubicBezTo>
                <a:cubicBezTo>
                  <a:pt x="76125" y="110625"/>
                  <a:pt x="71250" y="113625"/>
                  <a:pt x="65250" y="116250"/>
                </a:cubicBezTo>
                <a:cubicBezTo>
                  <a:pt x="59625" y="118875"/>
                  <a:pt x="53250" y="120000"/>
                  <a:pt x="46875" y="120000"/>
                </a:cubicBezTo>
                <a:cubicBezTo>
                  <a:pt x="40500" y="120000"/>
                  <a:pt x="34500" y="118875"/>
                  <a:pt x="28875" y="116250"/>
                </a:cubicBezTo>
                <a:cubicBezTo>
                  <a:pt x="22875" y="113625"/>
                  <a:pt x="18000" y="110625"/>
                  <a:pt x="13875" y="106125"/>
                </a:cubicBezTo>
                <a:cubicBezTo>
                  <a:pt x="9375" y="102000"/>
                  <a:pt x="6000" y="97125"/>
                  <a:pt x="3750" y="91125"/>
                </a:cubicBezTo>
                <a:cubicBezTo>
                  <a:pt x="1125" y="85500"/>
                  <a:pt x="0" y="79125"/>
                  <a:pt x="0" y="72750"/>
                </a:cubicBezTo>
                <a:cubicBezTo>
                  <a:pt x="0" y="66375"/>
                  <a:pt x="1125" y="60375"/>
                  <a:pt x="3750" y="54750"/>
                </a:cubicBezTo>
                <a:cubicBezTo>
                  <a:pt x="6000" y="48750"/>
                  <a:pt x="9375" y="43875"/>
                  <a:pt x="13875" y="39375"/>
                </a:cubicBezTo>
                <a:cubicBezTo>
                  <a:pt x="18000" y="35250"/>
                  <a:pt x="22875" y="31875"/>
                  <a:pt x="28875" y="29625"/>
                </a:cubicBezTo>
                <a:cubicBezTo>
                  <a:pt x="34500" y="27000"/>
                  <a:pt x="40500" y="25875"/>
                  <a:pt x="46875" y="25875"/>
                </a:cubicBezTo>
                <a:cubicBezTo>
                  <a:pt x="55125" y="25875"/>
                  <a:pt x="62625" y="27750"/>
                  <a:pt x="70125" y="31875"/>
                </a:cubicBezTo>
                <a:cubicBezTo>
                  <a:pt x="74250" y="27375"/>
                  <a:pt x="74250" y="27375"/>
                  <a:pt x="74250" y="27375"/>
                </a:cubicBezTo>
                <a:cubicBezTo>
                  <a:pt x="75000" y="26625"/>
                  <a:pt x="76125" y="26250"/>
                  <a:pt x="77250" y="26250"/>
                </a:cubicBezTo>
                <a:cubicBezTo>
                  <a:pt x="78375" y="26250"/>
                  <a:pt x="79500" y="26625"/>
                  <a:pt x="80250" y="27375"/>
                </a:cubicBezTo>
                <a:cubicBezTo>
                  <a:pt x="84750" y="31875"/>
                  <a:pt x="84750" y="31875"/>
                  <a:pt x="84750" y="31875"/>
                </a:cubicBezTo>
                <a:lnTo>
                  <a:pt x="101250" y="15750"/>
                </a:lnTo>
                <a:close/>
                <a:moveTo>
                  <a:pt x="101625" y="12000"/>
                </a:moveTo>
                <a:cubicBezTo>
                  <a:pt x="101250" y="12375"/>
                  <a:pt x="100875" y="12750"/>
                  <a:pt x="100125" y="12750"/>
                </a:cubicBezTo>
                <a:cubicBezTo>
                  <a:pt x="99750" y="12750"/>
                  <a:pt x="99000" y="12375"/>
                  <a:pt x="98625" y="12000"/>
                </a:cubicBezTo>
                <a:cubicBezTo>
                  <a:pt x="92625" y="6000"/>
                  <a:pt x="92625" y="6000"/>
                  <a:pt x="92625" y="6000"/>
                </a:cubicBezTo>
                <a:cubicBezTo>
                  <a:pt x="92250" y="5625"/>
                  <a:pt x="91875" y="4875"/>
                  <a:pt x="91875" y="4500"/>
                </a:cubicBezTo>
                <a:cubicBezTo>
                  <a:pt x="91875" y="3750"/>
                  <a:pt x="92250" y="3375"/>
                  <a:pt x="92625" y="3000"/>
                </a:cubicBezTo>
                <a:cubicBezTo>
                  <a:pt x="93000" y="2625"/>
                  <a:pt x="93375" y="2250"/>
                  <a:pt x="94125" y="2250"/>
                </a:cubicBezTo>
                <a:cubicBezTo>
                  <a:pt x="94875" y="2250"/>
                  <a:pt x="95250" y="2625"/>
                  <a:pt x="95625" y="3000"/>
                </a:cubicBezTo>
                <a:cubicBezTo>
                  <a:pt x="101625" y="9000"/>
                  <a:pt x="101625" y="9000"/>
                  <a:pt x="101625" y="9000"/>
                </a:cubicBezTo>
                <a:cubicBezTo>
                  <a:pt x="102000" y="9375"/>
                  <a:pt x="102375" y="9750"/>
                  <a:pt x="102375" y="10500"/>
                </a:cubicBezTo>
                <a:cubicBezTo>
                  <a:pt x="102375" y="11250"/>
                  <a:pt x="102000" y="11625"/>
                  <a:pt x="101625" y="12000"/>
                </a:cubicBezTo>
                <a:close/>
                <a:moveTo>
                  <a:pt x="117000" y="27375"/>
                </a:moveTo>
                <a:cubicBezTo>
                  <a:pt x="116625" y="27750"/>
                  <a:pt x="116250" y="28125"/>
                  <a:pt x="115500" y="28125"/>
                </a:cubicBezTo>
                <a:cubicBezTo>
                  <a:pt x="115125" y="28125"/>
                  <a:pt x="114375" y="27750"/>
                  <a:pt x="114000" y="27375"/>
                </a:cubicBezTo>
                <a:cubicBezTo>
                  <a:pt x="108000" y="21375"/>
                  <a:pt x="108000" y="21375"/>
                  <a:pt x="108000" y="21375"/>
                </a:cubicBezTo>
                <a:cubicBezTo>
                  <a:pt x="107625" y="21000"/>
                  <a:pt x="107250" y="20250"/>
                  <a:pt x="107250" y="19875"/>
                </a:cubicBezTo>
                <a:cubicBezTo>
                  <a:pt x="107250" y="19125"/>
                  <a:pt x="107625" y="18750"/>
                  <a:pt x="108000" y="18375"/>
                </a:cubicBezTo>
                <a:cubicBezTo>
                  <a:pt x="108375" y="17625"/>
                  <a:pt x="108750" y="17625"/>
                  <a:pt x="109500" y="17625"/>
                </a:cubicBezTo>
                <a:cubicBezTo>
                  <a:pt x="110250" y="17625"/>
                  <a:pt x="110625" y="17625"/>
                  <a:pt x="111000" y="18375"/>
                </a:cubicBezTo>
                <a:cubicBezTo>
                  <a:pt x="117000" y="24375"/>
                  <a:pt x="117000" y="24375"/>
                  <a:pt x="117000" y="24375"/>
                </a:cubicBezTo>
                <a:cubicBezTo>
                  <a:pt x="117375" y="24750"/>
                  <a:pt x="117750" y="25125"/>
                  <a:pt x="117750" y="25875"/>
                </a:cubicBezTo>
                <a:cubicBezTo>
                  <a:pt x="117750" y="26250"/>
                  <a:pt x="117375" y="27000"/>
                  <a:pt x="117000" y="27375"/>
                </a:cubicBezTo>
                <a:close/>
                <a:moveTo>
                  <a:pt x="120000" y="15000"/>
                </a:moveTo>
                <a:cubicBezTo>
                  <a:pt x="120000" y="15750"/>
                  <a:pt x="119625" y="16125"/>
                  <a:pt x="119250" y="16500"/>
                </a:cubicBezTo>
                <a:cubicBezTo>
                  <a:pt x="118875" y="16875"/>
                  <a:pt x="118125" y="17250"/>
                  <a:pt x="117750" y="17250"/>
                </a:cubicBezTo>
                <a:cubicBezTo>
                  <a:pt x="111375" y="17250"/>
                  <a:pt x="111375" y="17250"/>
                  <a:pt x="111375" y="17250"/>
                </a:cubicBezTo>
                <a:cubicBezTo>
                  <a:pt x="110625" y="17250"/>
                  <a:pt x="110250" y="16875"/>
                  <a:pt x="109875" y="16500"/>
                </a:cubicBezTo>
                <a:cubicBezTo>
                  <a:pt x="109125" y="16125"/>
                  <a:pt x="109125" y="15750"/>
                  <a:pt x="109125" y="15000"/>
                </a:cubicBezTo>
                <a:cubicBezTo>
                  <a:pt x="109125" y="14625"/>
                  <a:pt x="109125" y="13875"/>
                  <a:pt x="109875" y="13500"/>
                </a:cubicBezTo>
                <a:cubicBezTo>
                  <a:pt x="110250" y="13125"/>
                  <a:pt x="110625" y="13125"/>
                  <a:pt x="111375" y="13125"/>
                </a:cubicBezTo>
                <a:cubicBezTo>
                  <a:pt x="117750" y="13125"/>
                  <a:pt x="117750" y="13125"/>
                  <a:pt x="117750" y="13125"/>
                </a:cubicBezTo>
                <a:cubicBezTo>
                  <a:pt x="118125" y="13125"/>
                  <a:pt x="118875" y="13125"/>
                  <a:pt x="119250" y="13500"/>
                </a:cubicBezTo>
                <a:cubicBezTo>
                  <a:pt x="119625" y="13875"/>
                  <a:pt x="120000" y="14625"/>
                  <a:pt x="120000" y="15000"/>
                </a:cubicBezTo>
                <a:close/>
                <a:moveTo>
                  <a:pt x="106875" y="2250"/>
                </a:moveTo>
                <a:cubicBezTo>
                  <a:pt x="106875" y="8625"/>
                  <a:pt x="106875" y="8625"/>
                  <a:pt x="106875" y="8625"/>
                </a:cubicBezTo>
                <a:cubicBezTo>
                  <a:pt x="106875" y="9375"/>
                  <a:pt x="106875" y="9750"/>
                  <a:pt x="106500" y="10125"/>
                </a:cubicBezTo>
                <a:cubicBezTo>
                  <a:pt x="106125" y="10500"/>
                  <a:pt x="105375" y="10875"/>
                  <a:pt x="105000" y="10875"/>
                </a:cubicBezTo>
                <a:cubicBezTo>
                  <a:pt x="104250" y="10875"/>
                  <a:pt x="103875" y="10500"/>
                  <a:pt x="103125" y="10125"/>
                </a:cubicBezTo>
                <a:cubicBezTo>
                  <a:pt x="102750" y="9750"/>
                  <a:pt x="102750" y="9375"/>
                  <a:pt x="102750" y="8625"/>
                </a:cubicBezTo>
                <a:cubicBezTo>
                  <a:pt x="102750" y="2250"/>
                  <a:pt x="102750" y="2250"/>
                  <a:pt x="102750" y="2250"/>
                </a:cubicBezTo>
                <a:cubicBezTo>
                  <a:pt x="102750" y="1500"/>
                  <a:pt x="102750" y="1125"/>
                  <a:pt x="103125" y="750"/>
                </a:cubicBezTo>
                <a:cubicBezTo>
                  <a:pt x="103875" y="375"/>
                  <a:pt x="104250" y="0"/>
                  <a:pt x="105000" y="0"/>
                </a:cubicBezTo>
                <a:cubicBezTo>
                  <a:pt x="105375" y="0"/>
                  <a:pt x="106125" y="375"/>
                  <a:pt x="106500" y="750"/>
                </a:cubicBezTo>
                <a:cubicBezTo>
                  <a:pt x="106875" y="1125"/>
                  <a:pt x="106875" y="1500"/>
                  <a:pt x="106875" y="2250"/>
                </a:cubicBezTo>
                <a:close/>
                <a:moveTo>
                  <a:pt x="117000" y="6000"/>
                </a:moveTo>
                <a:cubicBezTo>
                  <a:pt x="111000" y="12000"/>
                  <a:pt x="111000" y="12000"/>
                  <a:pt x="111000" y="12000"/>
                </a:cubicBezTo>
                <a:cubicBezTo>
                  <a:pt x="110625" y="12375"/>
                  <a:pt x="109875" y="12750"/>
                  <a:pt x="109500" y="12750"/>
                </a:cubicBezTo>
                <a:cubicBezTo>
                  <a:pt x="108750" y="12750"/>
                  <a:pt x="108375" y="12375"/>
                  <a:pt x="108000" y="12000"/>
                </a:cubicBezTo>
                <a:cubicBezTo>
                  <a:pt x="107625" y="11625"/>
                  <a:pt x="107250" y="11250"/>
                  <a:pt x="107250" y="10500"/>
                </a:cubicBezTo>
                <a:cubicBezTo>
                  <a:pt x="107250" y="9750"/>
                  <a:pt x="107625" y="9375"/>
                  <a:pt x="108000" y="9000"/>
                </a:cubicBezTo>
                <a:cubicBezTo>
                  <a:pt x="114000" y="3000"/>
                  <a:pt x="114000" y="3000"/>
                  <a:pt x="114000" y="3000"/>
                </a:cubicBezTo>
                <a:cubicBezTo>
                  <a:pt x="114375" y="2625"/>
                  <a:pt x="115125" y="2250"/>
                  <a:pt x="115500" y="2250"/>
                </a:cubicBezTo>
                <a:cubicBezTo>
                  <a:pt x="116250" y="2250"/>
                  <a:pt x="116625" y="2625"/>
                  <a:pt x="117000" y="3000"/>
                </a:cubicBezTo>
                <a:cubicBezTo>
                  <a:pt x="117375" y="3375"/>
                  <a:pt x="117750" y="3750"/>
                  <a:pt x="117750" y="4500"/>
                </a:cubicBezTo>
                <a:cubicBezTo>
                  <a:pt x="117750" y="4875"/>
                  <a:pt x="117375" y="5625"/>
                  <a:pt x="117000" y="60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 sz="9600">
              <a:solidFill>
                <a:srgbClr val="363B41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3707" name="Shape 3707"/>
          <p:cNvSpPr/>
          <p:nvPr/>
        </p:nvSpPr>
        <p:spPr>
          <a:xfrm>
            <a:off x="8268459" y="4036784"/>
            <a:ext cx="624400" cy="62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3972" y="48493"/>
                </a:moveTo>
                <a:cubicBezTo>
                  <a:pt x="73972" y="53013"/>
                  <a:pt x="73972" y="53013"/>
                  <a:pt x="73972" y="53013"/>
                </a:cubicBezTo>
                <a:cubicBezTo>
                  <a:pt x="73972" y="53835"/>
                  <a:pt x="73561" y="54246"/>
                  <a:pt x="73150" y="54657"/>
                </a:cubicBezTo>
                <a:cubicBezTo>
                  <a:pt x="72739" y="55068"/>
                  <a:pt x="72328" y="55479"/>
                  <a:pt x="71506" y="55479"/>
                </a:cubicBezTo>
                <a:cubicBezTo>
                  <a:pt x="55479" y="55479"/>
                  <a:pt x="55479" y="55479"/>
                  <a:pt x="55479" y="55479"/>
                </a:cubicBezTo>
                <a:cubicBezTo>
                  <a:pt x="55479" y="71506"/>
                  <a:pt x="55479" y="71506"/>
                  <a:pt x="55479" y="71506"/>
                </a:cubicBezTo>
                <a:cubicBezTo>
                  <a:pt x="55479" y="72328"/>
                  <a:pt x="55068" y="72739"/>
                  <a:pt x="54657" y="73150"/>
                </a:cubicBezTo>
                <a:cubicBezTo>
                  <a:pt x="54246" y="73561"/>
                  <a:pt x="53835" y="73972"/>
                  <a:pt x="53013" y="73972"/>
                </a:cubicBezTo>
                <a:cubicBezTo>
                  <a:pt x="48493" y="73972"/>
                  <a:pt x="48493" y="73972"/>
                  <a:pt x="48493" y="73972"/>
                </a:cubicBezTo>
                <a:cubicBezTo>
                  <a:pt x="48082" y="73972"/>
                  <a:pt x="47260" y="73561"/>
                  <a:pt x="46849" y="73150"/>
                </a:cubicBezTo>
                <a:cubicBezTo>
                  <a:pt x="46438" y="72739"/>
                  <a:pt x="46438" y="72328"/>
                  <a:pt x="46438" y="71506"/>
                </a:cubicBezTo>
                <a:cubicBezTo>
                  <a:pt x="46438" y="55479"/>
                  <a:pt x="46438" y="55479"/>
                  <a:pt x="46438" y="55479"/>
                </a:cubicBezTo>
                <a:cubicBezTo>
                  <a:pt x="29999" y="55479"/>
                  <a:pt x="29999" y="55479"/>
                  <a:pt x="29999" y="55479"/>
                </a:cubicBezTo>
                <a:cubicBezTo>
                  <a:pt x="29589" y="55479"/>
                  <a:pt x="28767" y="55068"/>
                  <a:pt x="28356" y="54657"/>
                </a:cubicBezTo>
                <a:cubicBezTo>
                  <a:pt x="27945" y="54246"/>
                  <a:pt x="27945" y="53835"/>
                  <a:pt x="27945" y="53013"/>
                </a:cubicBezTo>
                <a:cubicBezTo>
                  <a:pt x="27945" y="48493"/>
                  <a:pt x="27945" y="48493"/>
                  <a:pt x="27945" y="48493"/>
                </a:cubicBezTo>
                <a:cubicBezTo>
                  <a:pt x="27945" y="47671"/>
                  <a:pt x="27945" y="47260"/>
                  <a:pt x="28356" y="46849"/>
                </a:cubicBezTo>
                <a:cubicBezTo>
                  <a:pt x="28767" y="46438"/>
                  <a:pt x="29589" y="46027"/>
                  <a:pt x="29999" y="46027"/>
                </a:cubicBezTo>
                <a:cubicBezTo>
                  <a:pt x="46438" y="46027"/>
                  <a:pt x="46438" y="46027"/>
                  <a:pt x="46438" y="46027"/>
                </a:cubicBezTo>
                <a:cubicBezTo>
                  <a:pt x="46438" y="29999"/>
                  <a:pt x="46438" y="29999"/>
                  <a:pt x="46438" y="29999"/>
                </a:cubicBezTo>
                <a:cubicBezTo>
                  <a:pt x="46438" y="29178"/>
                  <a:pt x="46438" y="28767"/>
                  <a:pt x="46849" y="28356"/>
                </a:cubicBezTo>
                <a:cubicBezTo>
                  <a:pt x="47260" y="27945"/>
                  <a:pt x="48082" y="27534"/>
                  <a:pt x="48493" y="27534"/>
                </a:cubicBezTo>
                <a:cubicBezTo>
                  <a:pt x="53013" y="27534"/>
                  <a:pt x="53013" y="27534"/>
                  <a:pt x="53013" y="27534"/>
                </a:cubicBezTo>
                <a:cubicBezTo>
                  <a:pt x="53835" y="27534"/>
                  <a:pt x="54246" y="27945"/>
                  <a:pt x="54657" y="28356"/>
                </a:cubicBezTo>
                <a:cubicBezTo>
                  <a:pt x="55068" y="28767"/>
                  <a:pt x="55479" y="29178"/>
                  <a:pt x="55479" y="29999"/>
                </a:cubicBezTo>
                <a:cubicBezTo>
                  <a:pt x="55479" y="46027"/>
                  <a:pt x="55479" y="46027"/>
                  <a:pt x="55479" y="46027"/>
                </a:cubicBezTo>
                <a:cubicBezTo>
                  <a:pt x="71506" y="46027"/>
                  <a:pt x="71506" y="46027"/>
                  <a:pt x="71506" y="46027"/>
                </a:cubicBezTo>
                <a:cubicBezTo>
                  <a:pt x="72328" y="46027"/>
                  <a:pt x="72739" y="46438"/>
                  <a:pt x="73150" y="46849"/>
                </a:cubicBezTo>
                <a:cubicBezTo>
                  <a:pt x="73561" y="47260"/>
                  <a:pt x="73972" y="47671"/>
                  <a:pt x="73972" y="48493"/>
                </a:cubicBezTo>
                <a:close/>
                <a:moveTo>
                  <a:pt x="83013" y="50547"/>
                </a:moveTo>
                <a:cubicBezTo>
                  <a:pt x="83013" y="41917"/>
                  <a:pt x="80136" y="34109"/>
                  <a:pt x="73561" y="27945"/>
                </a:cubicBezTo>
                <a:cubicBezTo>
                  <a:pt x="67397" y="21780"/>
                  <a:pt x="59589" y="18493"/>
                  <a:pt x="50958" y="18493"/>
                </a:cubicBezTo>
                <a:cubicBezTo>
                  <a:pt x="41917" y="18493"/>
                  <a:pt x="34520" y="21780"/>
                  <a:pt x="27945" y="27945"/>
                </a:cubicBezTo>
                <a:cubicBezTo>
                  <a:pt x="21780" y="34109"/>
                  <a:pt x="18493" y="41917"/>
                  <a:pt x="18493" y="50547"/>
                </a:cubicBezTo>
                <a:cubicBezTo>
                  <a:pt x="18493" y="59589"/>
                  <a:pt x="21780" y="67397"/>
                  <a:pt x="27945" y="73561"/>
                </a:cubicBezTo>
                <a:cubicBezTo>
                  <a:pt x="34520" y="79726"/>
                  <a:pt x="41917" y="83013"/>
                  <a:pt x="50958" y="83013"/>
                </a:cubicBezTo>
                <a:cubicBezTo>
                  <a:pt x="59589" y="83013"/>
                  <a:pt x="67397" y="79726"/>
                  <a:pt x="73561" y="73561"/>
                </a:cubicBezTo>
                <a:cubicBezTo>
                  <a:pt x="80136" y="67397"/>
                  <a:pt x="83013" y="59589"/>
                  <a:pt x="83013" y="50547"/>
                </a:cubicBezTo>
                <a:close/>
                <a:moveTo>
                  <a:pt x="119999" y="110958"/>
                </a:moveTo>
                <a:cubicBezTo>
                  <a:pt x="119999" y="113424"/>
                  <a:pt x="119178" y="115479"/>
                  <a:pt x="117534" y="117123"/>
                </a:cubicBezTo>
                <a:cubicBezTo>
                  <a:pt x="115479" y="119178"/>
                  <a:pt x="113424" y="119999"/>
                  <a:pt x="110958" y="119999"/>
                </a:cubicBezTo>
                <a:cubicBezTo>
                  <a:pt x="108493" y="119999"/>
                  <a:pt x="106027" y="119178"/>
                  <a:pt x="104383" y="117123"/>
                </a:cubicBezTo>
                <a:cubicBezTo>
                  <a:pt x="79726" y="92465"/>
                  <a:pt x="79726" y="92465"/>
                  <a:pt x="79726" y="92465"/>
                </a:cubicBezTo>
                <a:cubicBezTo>
                  <a:pt x="71095" y="98630"/>
                  <a:pt x="61643" y="101506"/>
                  <a:pt x="50958" y="101506"/>
                </a:cubicBezTo>
                <a:cubicBezTo>
                  <a:pt x="43972" y="101506"/>
                  <a:pt x="37397" y="100273"/>
                  <a:pt x="31232" y="97397"/>
                </a:cubicBezTo>
                <a:cubicBezTo>
                  <a:pt x="24657" y="94931"/>
                  <a:pt x="19315" y="91232"/>
                  <a:pt x="14794" y="86712"/>
                </a:cubicBezTo>
                <a:cubicBezTo>
                  <a:pt x="10273" y="82191"/>
                  <a:pt x="6575" y="76849"/>
                  <a:pt x="4109" y="70684"/>
                </a:cubicBezTo>
                <a:cubicBezTo>
                  <a:pt x="1232" y="64109"/>
                  <a:pt x="0" y="57534"/>
                  <a:pt x="0" y="50547"/>
                </a:cubicBezTo>
                <a:cubicBezTo>
                  <a:pt x="0" y="43972"/>
                  <a:pt x="1232" y="37397"/>
                  <a:pt x="4109" y="30821"/>
                </a:cubicBezTo>
                <a:cubicBezTo>
                  <a:pt x="6575" y="24657"/>
                  <a:pt x="10273" y="19315"/>
                  <a:pt x="14794" y="14794"/>
                </a:cubicBezTo>
                <a:cubicBezTo>
                  <a:pt x="19315" y="10273"/>
                  <a:pt x="24657" y="6575"/>
                  <a:pt x="31232" y="4109"/>
                </a:cubicBezTo>
                <a:cubicBezTo>
                  <a:pt x="37397" y="1232"/>
                  <a:pt x="43972" y="0"/>
                  <a:pt x="50958" y="0"/>
                </a:cubicBezTo>
                <a:cubicBezTo>
                  <a:pt x="57945" y="0"/>
                  <a:pt x="64520" y="1232"/>
                  <a:pt x="70684" y="4109"/>
                </a:cubicBezTo>
                <a:cubicBezTo>
                  <a:pt x="76849" y="6575"/>
                  <a:pt x="82191" y="10273"/>
                  <a:pt x="86712" y="14794"/>
                </a:cubicBezTo>
                <a:cubicBezTo>
                  <a:pt x="91232" y="19315"/>
                  <a:pt x="94931" y="24657"/>
                  <a:pt x="97808" y="30821"/>
                </a:cubicBezTo>
                <a:cubicBezTo>
                  <a:pt x="100273" y="37397"/>
                  <a:pt x="101506" y="43972"/>
                  <a:pt x="101506" y="50547"/>
                </a:cubicBezTo>
                <a:cubicBezTo>
                  <a:pt x="101506" y="61232"/>
                  <a:pt x="98630" y="71095"/>
                  <a:pt x="92876" y="79726"/>
                </a:cubicBezTo>
                <a:cubicBezTo>
                  <a:pt x="117534" y="104383"/>
                  <a:pt x="117534" y="104383"/>
                  <a:pt x="117534" y="104383"/>
                </a:cubicBezTo>
                <a:cubicBezTo>
                  <a:pt x="119178" y="106027"/>
                  <a:pt x="119999" y="108082"/>
                  <a:pt x="119999" y="1109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 sz="9600">
              <a:solidFill>
                <a:srgbClr val="363B41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3708" name="Shape 3708"/>
          <p:cNvSpPr/>
          <p:nvPr/>
        </p:nvSpPr>
        <p:spPr>
          <a:xfrm>
            <a:off x="8343909" y="1346913"/>
            <a:ext cx="635200" cy="63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175" y="97084"/>
                </a:moveTo>
                <a:cubicBezTo>
                  <a:pt x="53235" y="110169"/>
                  <a:pt x="53235" y="110169"/>
                  <a:pt x="53235" y="110169"/>
                </a:cubicBezTo>
                <a:cubicBezTo>
                  <a:pt x="39030" y="120000"/>
                  <a:pt x="19616" y="116474"/>
                  <a:pt x="9808" y="102237"/>
                </a:cubicBezTo>
                <a:cubicBezTo>
                  <a:pt x="0" y="88000"/>
                  <a:pt x="3585" y="68474"/>
                  <a:pt x="17790" y="58644"/>
                </a:cubicBezTo>
                <a:cubicBezTo>
                  <a:pt x="36730" y="45559"/>
                  <a:pt x="36730" y="45559"/>
                  <a:pt x="36730" y="45559"/>
                </a:cubicBezTo>
                <a:cubicBezTo>
                  <a:pt x="45253" y="57898"/>
                  <a:pt x="45253" y="57898"/>
                  <a:pt x="45253" y="57898"/>
                </a:cubicBezTo>
                <a:cubicBezTo>
                  <a:pt x="26313" y="71050"/>
                  <a:pt x="26313" y="71050"/>
                  <a:pt x="26313" y="71050"/>
                </a:cubicBezTo>
                <a:cubicBezTo>
                  <a:pt x="18940" y="76135"/>
                  <a:pt x="17046" y="86305"/>
                  <a:pt x="22119" y="93694"/>
                </a:cubicBezTo>
                <a:cubicBezTo>
                  <a:pt x="27260" y="101084"/>
                  <a:pt x="37339" y="102915"/>
                  <a:pt x="44712" y="97830"/>
                </a:cubicBezTo>
                <a:cubicBezTo>
                  <a:pt x="63652" y="84745"/>
                  <a:pt x="63652" y="84745"/>
                  <a:pt x="63652" y="84745"/>
                </a:cubicBezTo>
                <a:lnTo>
                  <a:pt x="72175" y="97084"/>
                </a:lnTo>
                <a:close/>
                <a:moveTo>
                  <a:pt x="96933" y="72406"/>
                </a:moveTo>
                <a:cubicBezTo>
                  <a:pt x="110124" y="53491"/>
                  <a:pt x="110124" y="53491"/>
                  <a:pt x="110124" y="53491"/>
                </a:cubicBezTo>
                <a:cubicBezTo>
                  <a:pt x="120000" y="39322"/>
                  <a:pt x="116550" y="19796"/>
                  <a:pt x="102412" y="9898"/>
                </a:cubicBezTo>
                <a:cubicBezTo>
                  <a:pt x="88275" y="0"/>
                  <a:pt x="68793" y="3457"/>
                  <a:pt x="58850" y="17627"/>
                </a:cubicBezTo>
                <a:cubicBezTo>
                  <a:pt x="45659" y="36542"/>
                  <a:pt x="45659" y="36542"/>
                  <a:pt x="45659" y="36542"/>
                </a:cubicBezTo>
                <a:cubicBezTo>
                  <a:pt x="57970" y="45152"/>
                  <a:pt x="57970" y="45152"/>
                  <a:pt x="57970" y="45152"/>
                </a:cubicBezTo>
                <a:cubicBezTo>
                  <a:pt x="71161" y="26237"/>
                  <a:pt x="71161" y="26237"/>
                  <a:pt x="71161" y="26237"/>
                </a:cubicBezTo>
                <a:cubicBezTo>
                  <a:pt x="76302" y="18915"/>
                  <a:pt x="86448" y="17084"/>
                  <a:pt x="93821" y="22237"/>
                </a:cubicBezTo>
                <a:cubicBezTo>
                  <a:pt x="101127" y="27389"/>
                  <a:pt x="102953" y="37559"/>
                  <a:pt x="97812" y="44881"/>
                </a:cubicBezTo>
                <a:cubicBezTo>
                  <a:pt x="84622" y="63796"/>
                  <a:pt x="84622" y="63796"/>
                  <a:pt x="84622" y="63796"/>
                </a:cubicBezTo>
                <a:lnTo>
                  <a:pt x="96933" y="72406"/>
                </a:lnTo>
                <a:close/>
                <a:moveTo>
                  <a:pt x="85636" y="96474"/>
                </a:moveTo>
                <a:cubicBezTo>
                  <a:pt x="78060" y="97559"/>
                  <a:pt x="78060" y="97559"/>
                  <a:pt x="78060" y="97559"/>
                </a:cubicBezTo>
                <a:cubicBezTo>
                  <a:pt x="80360" y="113898"/>
                  <a:pt x="80360" y="113898"/>
                  <a:pt x="80360" y="113898"/>
                </a:cubicBezTo>
                <a:cubicBezTo>
                  <a:pt x="87936" y="112813"/>
                  <a:pt x="87936" y="112813"/>
                  <a:pt x="87936" y="112813"/>
                </a:cubicBezTo>
                <a:lnTo>
                  <a:pt x="85636" y="96474"/>
                </a:lnTo>
                <a:close/>
                <a:moveTo>
                  <a:pt x="97339" y="78237"/>
                </a:moveTo>
                <a:cubicBezTo>
                  <a:pt x="96257" y="85898"/>
                  <a:pt x="96257" y="85898"/>
                  <a:pt x="96257" y="85898"/>
                </a:cubicBezTo>
                <a:cubicBezTo>
                  <a:pt x="112559" y="88203"/>
                  <a:pt x="112559" y="88203"/>
                  <a:pt x="112559" y="88203"/>
                </a:cubicBezTo>
                <a:cubicBezTo>
                  <a:pt x="113641" y="80542"/>
                  <a:pt x="113641" y="80542"/>
                  <a:pt x="113641" y="80542"/>
                </a:cubicBezTo>
                <a:lnTo>
                  <a:pt x="97339" y="78237"/>
                </a:lnTo>
                <a:close/>
                <a:moveTo>
                  <a:pt x="99909" y="105559"/>
                </a:moveTo>
                <a:cubicBezTo>
                  <a:pt x="105388" y="100135"/>
                  <a:pt x="105388" y="100135"/>
                  <a:pt x="105388" y="100135"/>
                </a:cubicBezTo>
                <a:cubicBezTo>
                  <a:pt x="93754" y="88474"/>
                  <a:pt x="93754" y="88474"/>
                  <a:pt x="93754" y="88474"/>
                </a:cubicBezTo>
                <a:cubicBezTo>
                  <a:pt x="88275" y="93898"/>
                  <a:pt x="88275" y="93898"/>
                  <a:pt x="88275" y="93898"/>
                </a:cubicBezTo>
                <a:lnTo>
                  <a:pt x="99909" y="10555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 sz="9600">
              <a:solidFill>
                <a:srgbClr val="363B41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3711" name="Shape 3711"/>
          <p:cNvSpPr txBox="1"/>
          <p:nvPr/>
        </p:nvSpPr>
        <p:spPr>
          <a:xfrm>
            <a:off x="30874" y="128384"/>
            <a:ext cx="3662931" cy="153487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rtl="1"/>
            <a:r>
              <a:rPr lang="en-GB" sz="1500" dirty="0">
                <a:latin typeface="CeraGR-Regular" panose="00000500000000000000" pitchFamily="50" charset="-95"/>
                <a:cs typeface="Open Sans Hebrew" pitchFamily="2" charset="-79"/>
              </a:rPr>
              <a:t>Low risk investment because most of the capital is spent on a one time production of courses. Returning the investment quickly only from selling to hard core fans is very likely. </a:t>
            </a:r>
            <a:endParaRPr lang="en-US" sz="1500" dirty="0">
              <a:latin typeface="CeraGR-Regular" panose="00000500000000000000" pitchFamily="50" charset="-95"/>
              <a:cs typeface="Open Sans Hebrew" pitchFamily="2" charset="-79"/>
            </a:endParaRPr>
          </a:p>
        </p:txBody>
      </p:sp>
      <p:sp>
        <p:nvSpPr>
          <p:cNvPr id="23" name="Shape 3711"/>
          <p:cNvSpPr txBox="1"/>
          <p:nvPr/>
        </p:nvSpPr>
        <p:spPr>
          <a:xfrm>
            <a:off x="30875" y="1550821"/>
            <a:ext cx="3127130" cy="112825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rtl="1"/>
            <a:r>
              <a:rPr lang="en-GB" sz="1500" dirty="0">
                <a:latin typeface="CeraGR-Regular" panose="00000500000000000000" pitchFamily="50" charset="-95"/>
                <a:cs typeface="Open Sans Hebrew" pitchFamily="2" charset="-79"/>
              </a:rPr>
              <a:t>Easy and inexpensive advertising as we rely mostly on our famous experts’ channels. </a:t>
            </a:r>
            <a:endParaRPr lang="en-US" sz="1500" dirty="0">
              <a:latin typeface="CeraGR-Regular" panose="00000500000000000000" pitchFamily="50" charset="-95"/>
              <a:cs typeface="Open Sans Hebrew" pitchFamily="2" charset="-79"/>
            </a:endParaRPr>
          </a:p>
        </p:txBody>
      </p:sp>
      <p:sp>
        <p:nvSpPr>
          <p:cNvPr id="25" name="Shape 3711"/>
          <p:cNvSpPr txBox="1"/>
          <p:nvPr/>
        </p:nvSpPr>
        <p:spPr>
          <a:xfrm>
            <a:off x="4479271" y="430252"/>
            <a:ext cx="1596942" cy="55497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r" rtl="1"/>
            <a:r>
              <a:rPr lang="en-GB" sz="2000" b="1" dirty="0">
                <a:latin typeface="CeraGR-Bold" panose="00000800000000000000" pitchFamily="50" charset="-95"/>
                <a:cs typeface="Open Sans Hebrew" pitchFamily="2" charset="-79"/>
              </a:rPr>
              <a:t>Strengths</a:t>
            </a:r>
            <a:endParaRPr lang="en-US" sz="2000" b="1" dirty="0">
              <a:latin typeface="CeraGR-Bold" panose="00000800000000000000" pitchFamily="50" charset="-95"/>
              <a:cs typeface="Open Sans Hebrew" pitchFamily="2" charset="-79"/>
            </a:endParaRPr>
          </a:p>
        </p:txBody>
      </p:sp>
      <p:sp>
        <p:nvSpPr>
          <p:cNvPr id="26" name="Shape 3711"/>
          <p:cNvSpPr txBox="1"/>
          <p:nvPr/>
        </p:nvSpPr>
        <p:spPr>
          <a:xfrm>
            <a:off x="6452752" y="811696"/>
            <a:ext cx="1891157" cy="55497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r" rtl="1"/>
            <a:r>
              <a:rPr lang="en-GB" sz="2000" b="1" dirty="0">
                <a:latin typeface="CeraGR-Bold" panose="00000800000000000000" pitchFamily="50" charset="-95"/>
                <a:cs typeface="Open Sans Hebrew" pitchFamily="2" charset="-79"/>
              </a:rPr>
              <a:t>Weaknesses</a:t>
            </a:r>
            <a:endParaRPr lang="en-US" sz="2000" b="1" dirty="0">
              <a:latin typeface="CeraGR-Bold" panose="00000800000000000000" pitchFamily="50" charset="-95"/>
              <a:cs typeface="Open Sans Hebrew" pitchFamily="2" charset="-79"/>
            </a:endParaRPr>
          </a:p>
        </p:txBody>
      </p:sp>
      <p:sp>
        <p:nvSpPr>
          <p:cNvPr id="27" name="Shape 3711"/>
          <p:cNvSpPr txBox="1"/>
          <p:nvPr/>
        </p:nvSpPr>
        <p:spPr>
          <a:xfrm>
            <a:off x="5960963" y="5886213"/>
            <a:ext cx="1950338" cy="55497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r" rtl="1"/>
            <a:r>
              <a:rPr lang="en-GB" sz="2000" b="1" dirty="0">
                <a:latin typeface="CeraGR-Bold" panose="00000800000000000000" pitchFamily="50" charset="-95"/>
                <a:cs typeface="Open Sans Hebrew" pitchFamily="2" charset="-79"/>
              </a:rPr>
              <a:t>Opportunities</a:t>
            </a:r>
            <a:endParaRPr lang="en-US" sz="2000" b="1" dirty="0">
              <a:latin typeface="CeraGR-Bold" panose="00000800000000000000" pitchFamily="50" charset="-95"/>
              <a:cs typeface="Open Sans Hebrew" pitchFamily="2" charset="-79"/>
            </a:endParaRPr>
          </a:p>
        </p:txBody>
      </p:sp>
      <p:sp>
        <p:nvSpPr>
          <p:cNvPr id="28" name="Shape 3711"/>
          <p:cNvSpPr txBox="1"/>
          <p:nvPr/>
        </p:nvSpPr>
        <p:spPr>
          <a:xfrm>
            <a:off x="3758882" y="5345306"/>
            <a:ext cx="1408934" cy="55497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 rtl="1"/>
            <a:r>
              <a:rPr lang="en-GB" sz="2000" b="1" dirty="0">
                <a:latin typeface="CeraGR-Bold" panose="00000800000000000000" pitchFamily="50" charset="-95"/>
                <a:cs typeface="Open Sans Hebrew" pitchFamily="2" charset="-79"/>
              </a:rPr>
              <a:t>Threats</a:t>
            </a:r>
            <a:endParaRPr lang="en-US" sz="2000" b="1" dirty="0">
              <a:latin typeface="CeraGR-Bold" panose="00000800000000000000" pitchFamily="50" charset="-95"/>
              <a:cs typeface="Open Sans Hebrew" pitchFamily="2" charset="-79"/>
            </a:endParaRPr>
          </a:p>
        </p:txBody>
      </p:sp>
      <p:sp>
        <p:nvSpPr>
          <p:cNvPr id="29" name="Shape 3711"/>
          <p:cNvSpPr txBox="1"/>
          <p:nvPr/>
        </p:nvSpPr>
        <p:spPr>
          <a:xfrm>
            <a:off x="8557844" y="2207481"/>
            <a:ext cx="2690222" cy="869186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 rtl="1"/>
            <a:r>
              <a:rPr lang="en-US" sz="1500" dirty="0">
                <a:latin typeface="CeraGR-Regular" panose="00000500000000000000" pitchFamily="50" charset="-95"/>
                <a:cs typeface="Open Sans Hebrew" pitchFamily="2" charset="-79"/>
              </a:rPr>
              <a:t>Unprotected – content might be pirated.</a:t>
            </a:r>
          </a:p>
          <a:p>
            <a:pPr algn="ctr" rtl="1"/>
            <a:r>
              <a:rPr lang="en-US" sz="1500" dirty="0">
                <a:latin typeface="CeraGR-Regular" panose="00000500000000000000" pitchFamily="50" charset="-95"/>
                <a:cs typeface="Open Sans Hebrew" pitchFamily="2" charset="-79"/>
              </a:rPr>
              <a:t>(There is a solution)</a:t>
            </a:r>
          </a:p>
        </p:txBody>
      </p:sp>
      <p:sp>
        <p:nvSpPr>
          <p:cNvPr id="30" name="Shape 3711"/>
          <p:cNvSpPr txBox="1"/>
          <p:nvPr/>
        </p:nvSpPr>
        <p:spPr>
          <a:xfrm>
            <a:off x="8268291" y="5024777"/>
            <a:ext cx="3104560" cy="1751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rtl="1"/>
            <a:r>
              <a:rPr lang="en-GB" sz="1500" dirty="0">
                <a:latin typeface="CeraGR-Regular" panose="00000500000000000000" pitchFamily="50" charset="-95"/>
                <a:cs typeface="Open Sans Hebrew" pitchFamily="2" charset="-79"/>
              </a:rPr>
              <a:t>Enormous growth potential.</a:t>
            </a:r>
          </a:p>
          <a:p>
            <a:pPr rtl="1"/>
            <a:endParaRPr lang="en-GB" sz="1500" dirty="0">
              <a:latin typeface="CeraGR-Regular" panose="00000500000000000000" pitchFamily="50" charset="-95"/>
              <a:cs typeface="Open Sans Hebrew" pitchFamily="2" charset="-79"/>
            </a:endParaRPr>
          </a:p>
          <a:p>
            <a:pPr rtl="1"/>
            <a:r>
              <a:rPr lang="en-GB" sz="1500" dirty="0">
                <a:latin typeface="CeraGR-Regular" panose="00000500000000000000" pitchFamily="50" charset="-95"/>
                <a:cs typeface="Open Sans Hebrew" pitchFamily="2" charset="-79"/>
              </a:rPr>
              <a:t>Format is not known yet in non-English speaking countries.</a:t>
            </a:r>
            <a:endParaRPr lang="en-US" sz="1500" dirty="0">
              <a:latin typeface="CeraGR-Regular" panose="00000500000000000000" pitchFamily="50" charset="-95"/>
              <a:cs typeface="Open Sans Hebrew" pitchFamily="2" charset="-79"/>
            </a:endParaRPr>
          </a:p>
        </p:txBody>
      </p:sp>
      <p:sp>
        <p:nvSpPr>
          <p:cNvPr id="32" name="Shape 3711"/>
          <p:cNvSpPr txBox="1"/>
          <p:nvPr/>
        </p:nvSpPr>
        <p:spPr>
          <a:xfrm>
            <a:off x="108986" y="5116713"/>
            <a:ext cx="3386002" cy="162290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rtl="1"/>
            <a:r>
              <a:rPr lang="en-GB" sz="1500" dirty="0">
                <a:latin typeface="CeraGR-Regular" panose="00000500000000000000" pitchFamily="50" charset="-95"/>
                <a:cs typeface="Open Sans Hebrew" pitchFamily="2" charset="-79"/>
              </a:rPr>
              <a:t>Another better funded start up might enter the market.</a:t>
            </a:r>
          </a:p>
          <a:p>
            <a:pPr rtl="1"/>
            <a:endParaRPr lang="en-GB" sz="1500" dirty="0">
              <a:latin typeface="CeraGR-Regular" panose="00000500000000000000" pitchFamily="50" charset="-95"/>
              <a:cs typeface="Open Sans Hebrew" pitchFamily="2" charset="-79"/>
            </a:endParaRPr>
          </a:p>
          <a:p>
            <a:pPr rtl="1"/>
            <a:r>
              <a:rPr lang="en-GB" sz="1500" dirty="0" err="1">
                <a:latin typeface="CeraGR-Regular" panose="00000500000000000000" pitchFamily="50" charset="-95"/>
                <a:cs typeface="Open Sans Hebrew" pitchFamily="2" charset="-79"/>
              </a:rPr>
              <a:t>MasterClass</a:t>
            </a:r>
            <a:r>
              <a:rPr lang="en-GB" sz="1500" dirty="0">
                <a:latin typeface="CeraGR-Regular" panose="00000500000000000000" pitchFamily="50" charset="-95"/>
                <a:cs typeface="Open Sans Hebrew" pitchFamily="2" charset="-79"/>
              </a:rPr>
              <a:t> might enter the European market.</a:t>
            </a:r>
          </a:p>
          <a:p>
            <a:pPr rtl="1"/>
            <a:endParaRPr lang="en-GB" sz="1500" dirty="0">
              <a:latin typeface="Open Sans Hebrew" pitchFamily="2" charset="-79"/>
              <a:cs typeface="Open Sans Hebrew" pitchFamily="2" charset="-79"/>
            </a:endParaRPr>
          </a:p>
          <a:p>
            <a:pPr rtl="1"/>
            <a:endParaRPr lang="he-IL" sz="1500" dirty="0">
              <a:latin typeface="Open Sans Hebrew" pitchFamily="2" charset="-79"/>
              <a:cs typeface="Open Sans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75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3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5" grpId="0" animBg="1"/>
      <p:bldP spid="3706" grpId="0" animBg="1"/>
      <p:bldP spid="3707" grpId="0" animBg="1"/>
      <p:bldP spid="3708" grpId="0" animBg="1"/>
      <p:bldP spid="3711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7" name="Shape 4277"/>
          <p:cNvGrpSpPr/>
          <p:nvPr/>
        </p:nvGrpSpPr>
        <p:grpSpPr>
          <a:xfrm>
            <a:off x="4489272" y="2475831"/>
            <a:ext cx="3440496" cy="3440493"/>
            <a:chOff x="2194674" y="1527599"/>
            <a:chExt cx="3427699" cy="3427696"/>
          </a:xfrm>
        </p:grpSpPr>
        <p:sp>
          <p:nvSpPr>
            <p:cNvPr id="4278" name="Shape 4278"/>
            <p:cNvSpPr/>
            <p:nvPr/>
          </p:nvSpPr>
          <p:spPr>
            <a:xfrm>
              <a:off x="2194674" y="1527599"/>
              <a:ext cx="3427696" cy="3427696"/>
            </a:xfrm>
            <a:prstGeom prst="arc">
              <a:avLst>
                <a:gd name="adj1" fmla="val 16182360"/>
                <a:gd name="adj2" fmla="val 539503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79" name="Shape 4279"/>
            <p:cNvSpPr txBox="1"/>
            <p:nvPr/>
          </p:nvSpPr>
          <p:spPr>
            <a:xfrm>
              <a:off x="3883574" y="2886833"/>
              <a:ext cx="1738800" cy="7092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schemeClr val="lt1"/>
                  </a:solidFill>
                  <a:ea typeface="Open Sans"/>
                  <a:cs typeface="Open Sans"/>
                  <a:sym typeface="Open Sans"/>
                </a:rPr>
                <a:t>30%</a:t>
              </a:r>
            </a:p>
          </p:txBody>
        </p:sp>
      </p:grpSp>
      <p:grpSp>
        <p:nvGrpSpPr>
          <p:cNvPr id="4281" name="Shape 4281"/>
          <p:cNvGrpSpPr/>
          <p:nvPr/>
        </p:nvGrpSpPr>
        <p:grpSpPr>
          <a:xfrm>
            <a:off x="3937399" y="2037483"/>
            <a:ext cx="4317199" cy="4317199"/>
            <a:chOff x="2194674" y="1527599"/>
            <a:chExt cx="3427800" cy="3427800"/>
          </a:xfrm>
        </p:grpSpPr>
        <p:sp>
          <p:nvSpPr>
            <p:cNvPr id="4282" name="Shape 4282"/>
            <p:cNvSpPr/>
            <p:nvPr/>
          </p:nvSpPr>
          <p:spPr>
            <a:xfrm flipH="1">
              <a:off x="2194674" y="1527599"/>
              <a:ext cx="3427800" cy="3427800"/>
            </a:xfrm>
            <a:prstGeom prst="arc">
              <a:avLst>
                <a:gd name="adj1" fmla="val 16217760"/>
                <a:gd name="adj2" fmla="val 538274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83" name="Shape 4283"/>
            <p:cNvSpPr txBox="1"/>
            <p:nvPr/>
          </p:nvSpPr>
          <p:spPr>
            <a:xfrm>
              <a:off x="2361198" y="2886900"/>
              <a:ext cx="1470900" cy="7092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-GB" sz="4800" b="1" dirty="0">
                  <a:solidFill>
                    <a:schemeClr val="lt1"/>
                  </a:solidFill>
                  <a:ea typeface="Open Sans"/>
                  <a:cs typeface="Open Sans"/>
                  <a:sym typeface="Open Sans"/>
                </a:rPr>
                <a:t>70%</a:t>
              </a:r>
            </a:p>
          </p:txBody>
        </p:sp>
      </p:grpSp>
      <p:sp>
        <p:nvSpPr>
          <p:cNvPr id="4284" name="Shape 4284"/>
          <p:cNvSpPr txBox="1"/>
          <p:nvPr/>
        </p:nvSpPr>
        <p:spPr>
          <a:xfrm>
            <a:off x="36238" y="4648220"/>
            <a:ext cx="4361612" cy="150129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1" algn="ctr" rtl="1"/>
            <a:r>
              <a:rPr lang="en-US" sz="2200" dirty="0">
                <a:latin typeface="CeraGR-Regular" panose="00000500000000000000" pitchFamily="50" charset="-95"/>
                <a:cs typeface="Open Sans Hebrew" pitchFamily="2" charset="-79"/>
              </a:rPr>
              <a:t>Production of 10 different video courses of between 3-4 hours.</a:t>
            </a:r>
          </a:p>
          <a:p>
            <a:pPr lvl="1" algn="ctr" rtl="1"/>
            <a:endParaRPr lang="en-US" sz="2200" dirty="0">
              <a:latin typeface="Open Sans Hebrew" pitchFamily="2" charset="-79"/>
              <a:cs typeface="Open Sans Hebrew" pitchFamily="2" charset="-79"/>
            </a:endParaRPr>
          </a:p>
        </p:txBody>
      </p:sp>
      <p:cxnSp>
        <p:nvCxnSpPr>
          <p:cNvPr id="4285" name="Shape 4285"/>
          <p:cNvCxnSpPr/>
          <p:nvPr/>
        </p:nvCxnSpPr>
        <p:spPr>
          <a:xfrm>
            <a:off x="2614000" y="4196100"/>
            <a:ext cx="16676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288" name="Shape 4288"/>
          <p:cNvCxnSpPr/>
          <p:nvPr/>
        </p:nvCxnSpPr>
        <p:spPr>
          <a:xfrm>
            <a:off x="7796933" y="4196100"/>
            <a:ext cx="16676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89" name="Shape 4289"/>
          <p:cNvSpPr txBox="1"/>
          <p:nvPr/>
        </p:nvSpPr>
        <p:spPr>
          <a:xfrm>
            <a:off x="7796933" y="4648659"/>
            <a:ext cx="4935794" cy="145001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1" algn="ctr" rtl="1"/>
            <a:r>
              <a:rPr lang="en-US" sz="2200" dirty="0">
                <a:latin typeface="CeraGR-Regular" panose="00000500000000000000" pitchFamily="50" charset="-95"/>
                <a:cs typeface="Open Sans Hebrew" pitchFamily="2" charset="-79"/>
              </a:rPr>
              <a:t>Developing technology.</a:t>
            </a:r>
          </a:p>
          <a:p>
            <a:pPr lvl="1" algn="ctr" rtl="1"/>
            <a:r>
              <a:rPr lang="en-US" sz="2200" dirty="0">
                <a:latin typeface="CeraGR-Regular" panose="00000500000000000000" pitchFamily="50" charset="-95"/>
                <a:cs typeface="Open Sans Hebrew" pitchFamily="2" charset="-79"/>
              </a:rPr>
              <a:t>Legal department.</a:t>
            </a:r>
          </a:p>
          <a:p>
            <a:pPr lvl="1" algn="ctr" rtl="1"/>
            <a:r>
              <a:rPr lang="en-US" sz="2200" dirty="0">
                <a:latin typeface="CeraGR-Regular" panose="00000500000000000000" pitchFamily="50" charset="-95"/>
                <a:cs typeface="Open Sans Hebrew" pitchFamily="2" charset="-79"/>
              </a:rPr>
              <a:t>Branding.</a:t>
            </a:r>
          </a:p>
          <a:p>
            <a:pPr lvl="1" algn="ctr" rtl="1"/>
            <a:r>
              <a:rPr lang="en-US" sz="2200" dirty="0">
                <a:latin typeface="CeraGR-Regular" panose="00000500000000000000" pitchFamily="50" charset="-95"/>
                <a:cs typeface="Open Sans Hebrew" pitchFamily="2" charset="-79"/>
              </a:rPr>
              <a:t>Marketing.</a:t>
            </a:r>
          </a:p>
        </p:txBody>
      </p:sp>
      <p:sp>
        <p:nvSpPr>
          <p:cNvPr id="17" name="Shape 708"/>
          <p:cNvSpPr txBox="1">
            <a:spLocks/>
          </p:cNvSpPr>
          <p:nvPr/>
        </p:nvSpPr>
        <p:spPr>
          <a:xfrm>
            <a:off x="838200" y="472373"/>
            <a:ext cx="10515600" cy="778465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b="1" dirty="0">
                <a:latin typeface="CeraGR-Bold" panose="00000800000000000000" pitchFamily="50" charset="-95"/>
                <a:cs typeface="Open Sans Hebrew" pitchFamily="2" charset="-79"/>
              </a:rPr>
              <a:t>RAISING</a:t>
            </a:r>
            <a:endParaRPr lang="en-GB" sz="5200" dirty="0">
              <a:latin typeface="CeraGR-Bold" panose="00000800000000000000" pitchFamily="50" charset="-95"/>
              <a:cs typeface="Open Sans Hebrew" pitchFamily="2" charset="-79"/>
            </a:endParaRPr>
          </a:p>
        </p:txBody>
      </p:sp>
      <p:sp>
        <p:nvSpPr>
          <p:cNvPr id="19" name="Shape 2442"/>
          <p:cNvSpPr txBox="1">
            <a:spLocks/>
          </p:cNvSpPr>
          <p:nvPr/>
        </p:nvSpPr>
        <p:spPr>
          <a:xfrm>
            <a:off x="838198" y="1254434"/>
            <a:ext cx="10515600" cy="778465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eraGR-Bold" panose="00000800000000000000" pitchFamily="50" charset="-95"/>
                <a:cs typeface="Open Sans Hebrew" pitchFamily="2" charset="-79"/>
              </a:rPr>
              <a:t>$700,000</a:t>
            </a:r>
            <a:endParaRPr lang="en-GB" sz="4000" dirty="0">
              <a:latin typeface="CeraGR-Bold" panose="00000800000000000000" pitchFamily="50" charset="-95"/>
              <a:cs typeface="Open Sans Hebrew" pitchFamily="2" charset="-79"/>
            </a:endParaRPr>
          </a:p>
        </p:txBody>
      </p:sp>
      <p:sp>
        <p:nvSpPr>
          <p:cNvPr id="23" name="Shape 2704"/>
          <p:cNvSpPr txBox="1"/>
          <p:nvPr/>
        </p:nvSpPr>
        <p:spPr>
          <a:xfrm>
            <a:off x="-269119" y="3681864"/>
            <a:ext cx="3524954" cy="102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ea typeface="Open Sans"/>
                <a:cs typeface="Open Sans"/>
                <a:sym typeface="Open Sans"/>
              </a:rPr>
              <a:t>$</a:t>
            </a:r>
            <a:r>
              <a:rPr lang="en-US" sz="3600" b="1" dirty="0">
                <a:solidFill>
                  <a:schemeClr val="accent1"/>
                </a:solidFill>
                <a:latin typeface="CeraGR-Medium" panose="00000600000000000000" pitchFamily="50" charset="-95"/>
                <a:ea typeface="Open Sans"/>
                <a:cs typeface="Open Sans"/>
                <a:sym typeface="Open Sans"/>
              </a:rPr>
              <a:t>490,000</a:t>
            </a:r>
            <a:endParaRPr lang="en-GB" sz="3600" b="1" dirty="0">
              <a:solidFill>
                <a:schemeClr val="accent1"/>
              </a:solidFill>
              <a:latin typeface="CeraGR-Medium" panose="00000600000000000000" pitchFamily="50" charset="-95"/>
              <a:ea typeface="Open Sans"/>
              <a:cs typeface="Open Sans"/>
              <a:sym typeface="Open Sans"/>
            </a:endParaRPr>
          </a:p>
        </p:txBody>
      </p:sp>
      <p:sp>
        <p:nvSpPr>
          <p:cNvPr id="24" name="Shape 2704"/>
          <p:cNvSpPr txBox="1"/>
          <p:nvPr/>
        </p:nvSpPr>
        <p:spPr>
          <a:xfrm>
            <a:off x="8929890" y="3705978"/>
            <a:ext cx="3524954" cy="102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ea typeface="Open Sans"/>
                <a:cs typeface="Open Sans"/>
                <a:sym typeface="Open Sans"/>
              </a:rPr>
              <a:t>$</a:t>
            </a:r>
            <a:r>
              <a:rPr lang="en-US" sz="3600" b="1" dirty="0">
                <a:solidFill>
                  <a:schemeClr val="accent2"/>
                </a:solidFill>
                <a:latin typeface="CeraGR-Medium" panose="00000600000000000000" pitchFamily="50" charset="-95"/>
                <a:ea typeface="Open Sans"/>
                <a:cs typeface="Open Sans"/>
                <a:sym typeface="Open Sans"/>
              </a:rPr>
              <a:t>210,000</a:t>
            </a:r>
            <a:endParaRPr lang="en-GB" sz="3600" b="1" dirty="0">
              <a:solidFill>
                <a:schemeClr val="accent2"/>
              </a:solidFill>
              <a:latin typeface="CeraGR-Medium" panose="00000600000000000000" pitchFamily="50" charset="-95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420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4" grpId="0"/>
      <p:bldP spid="4289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8" name="Shape 5038"/>
          <p:cNvGrpSpPr/>
          <p:nvPr/>
        </p:nvGrpSpPr>
        <p:grpSpPr>
          <a:xfrm>
            <a:off x="7299627" y="4113965"/>
            <a:ext cx="511260" cy="747155"/>
            <a:chOff x="3542310" y="2198934"/>
            <a:chExt cx="330300" cy="482700"/>
          </a:xfrm>
        </p:grpSpPr>
        <p:sp>
          <p:nvSpPr>
            <p:cNvPr id="5039" name="Shape 5039"/>
            <p:cNvSpPr/>
            <p:nvPr/>
          </p:nvSpPr>
          <p:spPr>
            <a:xfrm>
              <a:off x="3542310" y="2198934"/>
              <a:ext cx="330300" cy="48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636" y="0"/>
                  </a:moveTo>
                  <a:cubicBezTo>
                    <a:pt x="16363" y="0"/>
                    <a:pt x="16363" y="0"/>
                    <a:pt x="16363" y="0"/>
                  </a:cubicBezTo>
                  <a:cubicBezTo>
                    <a:pt x="8181" y="0"/>
                    <a:pt x="0" y="4687"/>
                    <a:pt x="0" y="11250"/>
                  </a:cubicBezTo>
                  <a:cubicBezTo>
                    <a:pt x="0" y="108750"/>
                    <a:pt x="0" y="108750"/>
                    <a:pt x="0" y="108750"/>
                  </a:cubicBezTo>
                  <a:cubicBezTo>
                    <a:pt x="0" y="115312"/>
                    <a:pt x="8181" y="120000"/>
                    <a:pt x="16363" y="120000"/>
                  </a:cubicBezTo>
                  <a:cubicBezTo>
                    <a:pt x="103636" y="120000"/>
                    <a:pt x="103636" y="120000"/>
                    <a:pt x="103636" y="120000"/>
                  </a:cubicBezTo>
                  <a:cubicBezTo>
                    <a:pt x="113181" y="120000"/>
                    <a:pt x="120000" y="115312"/>
                    <a:pt x="120000" y="108750"/>
                  </a:cubicBezTo>
                  <a:cubicBezTo>
                    <a:pt x="120000" y="11250"/>
                    <a:pt x="120000" y="11250"/>
                    <a:pt x="120000" y="11250"/>
                  </a:cubicBezTo>
                  <a:cubicBezTo>
                    <a:pt x="120000" y="4687"/>
                    <a:pt x="113181" y="0"/>
                    <a:pt x="103636" y="0"/>
                  </a:cubicBezTo>
                  <a:close/>
                  <a:moveTo>
                    <a:pt x="109090" y="108750"/>
                  </a:moveTo>
                  <a:cubicBezTo>
                    <a:pt x="109090" y="110625"/>
                    <a:pt x="106363" y="112500"/>
                    <a:pt x="103636" y="112500"/>
                  </a:cubicBezTo>
                  <a:cubicBezTo>
                    <a:pt x="16363" y="112500"/>
                    <a:pt x="16363" y="112500"/>
                    <a:pt x="16363" y="112500"/>
                  </a:cubicBezTo>
                  <a:cubicBezTo>
                    <a:pt x="13636" y="112500"/>
                    <a:pt x="10909" y="110625"/>
                    <a:pt x="10909" y="108750"/>
                  </a:cubicBezTo>
                  <a:cubicBezTo>
                    <a:pt x="10909" y="101250"/>
                    <a:pt x="10909" y="101250"/>
                    <a:pt x="10909" y="101250"/>
                  </a:cubicBezTo>
                  <a:cubicBezTo>
                    <a:pt x="109090" y="101250"/>
                    <a:pt x="109090" y="101250"/>
                    <a:pt x="109090" y="101250"/>
                  </a:cubicBezTo>
                  <a:lnTo>
                    <a:pt x="109090" y="108750"/>
                  </a:lnTo>
                  <a:close/>
                  <a:moveTo>
                    <a:pt x="109090" y="97500"/>
                  </a:moveTo>
                  <a:cubicBezTo>
                    <a:pt x="10909" y="97500"/>
                    <a:pt x="10909" y="97500"/>
                    <a:pt x="10909" y="97500"/>
                  </a:cubicBezTo>
                  <a:cubicBezTo>
                    <a:pt x="10909" y="22500"/>
                    <a:pt x="10909" y="22500"/>
                    <a:pt x="10909" y="22500"/>
                  </a:cubicBezTo>
                  <a:cubicBezTo>
                    <a:pt x="109090" y="22500"/>
                    <a:pt x="109090" y="22500"/>
                    <a:pt x="109090" y="22500"/>
                  </a:cubicBezTo>
                  <a:lnTo>
                    <a:pt x="109090" y="97500"/>
                  </a:lnTo>
                  <a:close/>
                  <a:moveTo>
                    <a:pt x="109090" y="18750"/>
                  </a:moveTo>
                  <a:cubicBezTo>
                    <a:pt x="10909" y="18750"/>
                    <a:pt x="10909" y="18750"/>
                    <a:pt x="10909" y="18750"/>
                  </a:cubicBezTo>
                  <a:cubicBezTo>
                    <a:pt x="10909" y="11250"/>
                    <a:pt x="10909" y="11250"/>
                    <a:pt x="10909" y="11250"/>
                  </a:cubicBezTo>
                  <a:cubicBezTo>
                    <a:pt x="10909" y="9375"/>
                    <a:pt x="13636" y="7500"/>
                    <a:pt x="16363" y="7500"/>
                  </a:cubicBezTo>
                  <a:cubicBezTo>
                    <a:pt x="103636" y="7500"/>
                    <a:pt x="103636" y="7500"/>
                    <a:pt x="103636" y="7500"/>
                  </a:cubicBezTo>
                  <a:cubicBezTo>
                    <a:pt x="106363" y="7500"/>
                    <a:pt x="109090" y="9375"/>
                    <a:pt x="109090" y="11250"/>
                  </a:cubicBezTo>
                  <a:lnTo>
                    <a:pt x="109090" y="187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sz="3200">
                <a:solidFill>
                  <a:schemeClr val="bg1"/>
                </a:solidFill>
                <a:ea typeface="Lato"/>
                <a:cs typeface="Lato"/>
                <a:sym typeface="Lato"/>
              </a:endParaRPr>
            </a:p>
          </p:txBody>
        </p:sp>
        <p:sp>
          <p:nvSpPr>
            <p:cNvPr id="5040" name="Shape 5040"/>
            <p:cNvSpPr/>
            <p:nvPr/>
          </p:nvSpPr>
          <p:spPr>
            <a:xfrm>
              <a:off x="3677248" y="2244973"/>
              <a:ext cx="60300" cy="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90000"/>
                    <a:pt x="112500" y="120000"/>
                    <a:pt x="105000" y="120000"/>
                  </a:cubicBezTo>
                  <a:cubicBezTo>
                    <a:pt x="15000" y="120000"/>
                    <a:pt x="15000" y="120000"/>
                    <a:pt x="15000" y="120000"/>
                  </a:cubicBezTo>
                  <a:cubicBezTo>
                    <a:pt x="7500" y="120000"/>
                    <a:pt x="0" y="9000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30000"/>
                    <a:pt x="7500" y="0"/>
                    <a:pt x="15000" y="0"/>
                  </a:cubicBezTo>
                  <a:cubicBezTo>
                    <a:pt x="105000" y="0"/>
                    <a:pt x="105000" y="0"/>
                    <a:pt x="105000" y="0"/>
                  </a:cubicBezTo>
                  <a:cubicBezTo>
                    <a:pt x="112500" y="0"/>
                    <a:pt x="120000" y="30000"/>
                    <a:pt x="120000" y="6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sz="3200">
                <a:solidFill>
                  <a:schemeClr val="bg1"/>
                </a:solidFill>
                <a:ea typeface="Lato"/>
                <a:cs typeface="Lato"/>
                <a:sym typeface="Lato"/>
              </a:endParaRPr>
            </a:p>
          </p:txBody>
        </p:sp>
        <p:sp>
          <p:nvSpPr>
            <p:cNvPr id="5041" name="Shape 5041"/>
            <p:cNvSpPr/>
            <p:nvPr/>
          </p:nvSpPr>
          <p:spPr>
            <a:xfrm>
              <a:off x="3693123" y="2621209"/>
              <a:ext cx="30300" cy="15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90000"/>
                    <a:pt x="105000" y="120000"/>
                    <a:pt x="90000" y="120000"/>
                  </a:cubicBezTo>
                  <a:cubicBezTo>
                    <a:pt x="30000" y="120000"/>
                    <a:pt x="30000" y="120000"/>
                    <a:pt x="30000" y="120000"/>
                  </a:cubicBezTo>
                  <a:cubicBezTo>
                    <a:pt x="15000" y="120000"/>
                    <a:pt x="0" y="90000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30000"/>
                    <a:pt x="15000" y="0"/>
                    <a:pt x="30000" y="0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105000" y="0"/>
                    <a:pt x="120000" y="30000"/>
                    <a:pt x="120000" y="6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sz="3200">
                <a:solidFill>
                  <a:schemeClr val="bg1"/>
                </a:solidFill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042" name="Shape 5042"/>
          <p:cNvSpPr/>
          <p:nvPr/>
        </p:nvSpPr>
        <p:spPr>
          <a:xfrm>
            <a:off x="7184084" y="5603255"/>
            <a:ext cx="742000" cy="488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000" y="0"/>
                </a:moveTo>
                <a:cubicBezTo>
                  <a:pt x="15000" y="0"/>
                  <a:pt x="15000" y="0"/>
                  <a:pt x="15000" y="0"/>
                </a:cubicBezTo>
                <a:cubicBezTo>
                  <a:pt x="6562" y="0"/>
                  <a:pt x="0" y="10000"/>
                  <a:pt x="0" y="22857"/>
                </a:cubicBezTo>
                <a:cubicBezTo>
                  <a:pt x="0" y="97142"/>
                  <a:pt x="0" y="97142"/>
                  <a:pt x="0" y="97142"/>
                </a:cubicBezTo>
                <a:cubicBezTo>
                  <a:pt x="0" y="110000"/>
                  <a:pt x="6562" y="120000"/>
                  <a:pt x="15000" y="120000"/>
                </a:cubicBezTo>
                <a:cubicBezTo>
                  <a:pt x="105000" y="120000"/>
                  <a:pt x="105000" y="120000"/>
                  <a:pt x="105000" y="120000"/>
                </a:cubicBezTo>
                <a:cubicBezTo>
                  <a:pt x="113437" y="120000"/>
                  <a:pt x="120000" y="110000"/>
                  <a:pt x="120000" y="97142"/>
                </a:cubicBezTo>
                <a:cubicBezTo>
                  <a:pt x="120000" y="22857"/>
                  <a:pt x="120000" y="22857"/>
                  <a:pt x="120000" y="22857"/>
                </a:cubicBezTo>
                <a:cubicBezTo>
                  <a:pt x="120000" y="10000"/>
                  <a:pt x="113437" y="0"/>
                  <a:pt x="105000" y="0"/>
                </a:cubicBezTo>
                <a:close/>
                <a:moveTo>
                  <a:pt x="7500" y="30000"/>
                </a:moveTo>
                <a:cubicBezTo>
                  <a:pt x="33750" y="60000"/>
                  <a:pt x="33750" y="60000"/>
                  <a:pt x="33750" y="60000"/>
                </a:cubicBezTo>
                <a:cubicBezTo>
                  <a:pt x="7500" y="90000"/>
                  <a:pt x="7500" y="90000"/>
                  <a:pt x="7500" y="90000"/>
                </a:cubicBezTo>
                <a:lnTo>
                  <a:pt x="7500" y="30000"/>
                </a:lnTo>
                <a:close/>
                <a:moveTo>
                  <a:pt x="112500" y="97142"/>
                </a:moveTo>
                <a:cubicBezTo>
                  <a:pt x="112500" y="102857"/>
                  <a:pt x="108750" y="108571"/>
                  <a:pt x="105000" y="108571"/>
                </a:cubicBezTo>
                <a:cubicBezTo>
                  <a:pt x="15000" y="108571"/>
                  <a:pt x="15000" y="108571"/>
                  <a:pt x="15000" y="108571"/>
                </a:cubicBezTo>
                <a:cubicBezTo>
                  <a:pt x="10312" y="108571"/>
                  <a:pt x="7500" y="102857"/>
                  <a:pt x="7500" y="97142"/>
                </a:cubicBezTo>
                <a:cubicBezTo>
                  <a:pt x="36562" y="62857"/>
                  <a:pt x="36562" y="62857"/>
                  <a:pt x="36562" y="62857"/>
                </a:cubicBezTo>
                <a:cubicBezTo>
                  <a:pt x="53437" y="81428"/>
                  <a:pt x="53437" y="81428"/>
                  <a:pt x="53437" y="81428"/>
                </a:cubicBezTo>
                <a:cubicBezTo>
                  <a:pt x="55312" y="84285"/>
                  <a:pt x="57187" y="85714"/>
                  <a:pt x="60000" y="85714"/>
                </a:cubicBezTo>
                <a:cubicBezTo>
                  <a:pt x="61875" y="85714"/>
                  <a:pt x="64687" y="84285"/>
                  <a:pt x="66562" y="81428"/>
                </a:cubicBezTo>
                <a:cubicBezTo>
                  <a:pt x="82500" y="62857"/>
                  <a:pt x="82500" y="62857"/>
                  <a:pt x="82500" y="62857"/>
                </a:cubicBezTo>
                <a:cubicBezTo>
                  <a:pt x="112500" y="97142"/>
                  <a:pt x="112500" y="97142"/>
                  <a:pt x="112500" y="97142"/>
                </a:cubicBezTo>
                <a:close/>
                <a:moveTo>
                  <a:pt x="112500" y="90000"/>
                </a:moveTo>
                <a:cubicBezTo>
                  <a:pt x="86250" y="60000"/>
                  <a:pt x="86250" y="60000"/>
                  <a:pt x="86250" y="60000"/>
                </a:cubicBezTo>
                <a:cubicBezTo>
                  <a:pt x="112500" y="30000"/>
                  <a:pt x="112500" y="30000"/>
                  <a:pt x="112500" y="30000"/>
                </a:cubicBezTo>
                <a:lnTo>
                  <a:pt x="112500" y="90000"/>
                </a:lnTo>
                <a:close/>
                <a:moveTo>
                  <a:pt x="64687" y="77142"/>
                </a:moveTo>
                <a:cubicBezTo>
                  <a:pt x="62812" y="78571"/>
                  <a:pt x="61875" y="80000"/>
                  <a:pt x="60000" y="80000"/>
                </a:cubicBezTo>
                <a:cubicBezTo>
                  <a:pt x="58125" y="80000"/>
                  <a:pt x="56250" y="78571"/>
                  <a:pt x="55312" y="77142"/>
                </a:cubicBezTo>
                <a:cubicBezTo>
                  <a:pt x="39375" y="60000"/>
                  <a:pt x="39375" y="60000"/>
                  <a:pt x="39375" y="60000"/>
                </a:cubicBezTo>
                <a:cubicBezTo>
                  <a:pt x="36562" y="55714"/>
                  <a:pt x="36562" y="55714"/>
                  <a:pt x="36562" y="55714"/>
                </a:cubicBezTo>
                <a:cubicBezTo>
                  <a:pt x="7500" y="22857"/>
                  <a:pt x="7500" y="22857"/>
                  <a:pt x="7500" y="22857"/>
                </a:cubicBezTo>
                <a:cubicBezTo>
                  <a:pt x="7500" y="22857"/>
                  <a:pt x="7500" y="22857"/>
                  <a:pt x="7500" y="22857"/>
                </a:cubicBezTo>
                <a:cubicBezTo>
                  <a:pt x="7500" y="15714"/>
                  <a:pt x="10312" y="11428"/>
                  <a:pt x="15000" y="11428"/>
                </a:cubicBezTo>
                <a:cubicBezTo>
                  <a:pt x="105000" y="11428"/>
                  <a:pt x="105000" y="11428"/>
                  <a:pt x="105000" y="11428"/>
                </a:cubicBezTo>
                <a:cubicBezTo>
                  <a:pt x="108750" y="11428"/>
                  <a:pt x="112500" y="15714"/>
                  <a:pt x="112500" y="22857"/>
                </a:cubicBezTo>
                <a:lnTo>
                  <a:pt x="64687" y="77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 sz="3200">
              <a:solidFill>
                <a:schemeClr val="bg1"/>
              </a:solidFill>
              <a:ea typeface="Lato"/>
              <a:cs typeface="Lato"/>
              <a:sym typeface="Lato"/>
            </a:endParaRPr>
          </a:p>
        </p:txBody>
      </p:sp>
      <p:grpSp>
        <p:nvGrpSpPr>
          <p:cNvPr id="5043" name="Shape 5043"/>
          <p:cNvGrpSpPr/>
          <p:nvPr/>
        </p:nvGrpSpPr>
        <p:grpSpPr>
          <a:xfrm>
            <a:off x="7277444" y="2624623"/>
            <a:ext cx="557696" cy="747155"/>
            <a:chOff x="1627786" y="2964109"/>
            <a:chExt cx="360300" cy="482700"/>
          </a:xfrm>
          <a:solidFill>
            <a:schemeClr val="bg1"/>
          </a:solidFill>
        </p:grpSpPr>
        <p:sp>
          <p:nvSpPr>
            <p:cNvPr id="5044" name="Shape 5044"/>
            <p:cNvSpPr/>
            <p:nvPr/>
          </p:nvSpPr>
          <p:spPr>
            <a:xfrm>
              <a:off x="1716685" y="3049834"/>
              <a:ext cx="180900" cy="180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2500" y="120000"/>
                    <a:pt x="120000" y="92500"/>
                    <a:pt x="120000" y="60000"/>
                  </a:cubicBezTo>
                  <a:cubicBezTo>
                    <a:pt x="120000" y="27500"/>
                    <a:pt x="92500" y="0"/>
                    <a:pt x="60000" y="0"/>
                  </a:cubicBezTo>
                  <a:cubicBezTo>
                    <a:pt x="27500" y="0"/>
                    <a:pt x="0" y="27500"/>
                    <a:pt x="0" y="60000"/>
                  </a:cubicBezTo>
                  <a:cubicBezTo>
                    <a:pt x="0" y="92500"/>
                    <a:pt x="27500" y="120000"/>
                    <a:pt x="60000" y="120000"/>
                  </a:cubicBezTo>
                  <a:close/>
                  <a:moveTo>
                    <a:pt x="60000" y="10000"/>
                  </a:moveTo>
                  <a:cubicBezTo>
                    <a:pt x="87500" y="10000"/>
                    <a:pt x="110000" y="32500"/>
                    <a:pt x="110000" y="60000"/>
                  </a:cubicBezTo>
                  <a:cubicBezTo>
                    <a:pt x="110000" y="87500"/>
                    <a:pt x="87500" y="110000"/>
                    <a:pt x="60000" y="110000"/>
                  </a:cubicBezTo>
                  <a:cubicBezTo>
                    <a:pt x="32500" y="110000"/>
                    <a:pt x="10000" y="87500"/>
                    <a:pt x="10000" y="60000"/>
                  </a:cubicBezTo>
                  <a:cubicBezTo>
                    <a:pt x="10000" y="32500"/>
                    <a:pt x="32500" y="10000"/>
                    <a:pt x="60000" y="100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sz="3200">
                <a:solidFill>
                  <a:schemeClr val="bg1"/>
                </a:solidFill>
                <a:ea typeface="Lato"/>
                <a:cs typeface="Lato"/>
                <a:sym typeface="Lato"/>
              </a:endParaRPr>
            </a:p>
          </p:txBody>
        </p:sp>
        <p:sp>
          <p:nvSpPr>
            <p:cNvPr id="5045" name="Shape 5045"/>
            <p:cNvSpPr/>
            <p:nvPr/>
          </p:nvSpPr>
          <p:spPr>
            <a:xfrm>
              <a:off x="1627786" y="2964109"/>
              <a:ext cx="360300" cy="48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26250" y="0"/>
                    <a:pt x="0" y="19687"/>
                    <a:pt x="0" y="45000"/>
                  </a:cubicBezTo>
                  <a:cubicBezTo>
                    <a:pt x="0" y="71250"/>
                    <a:pt x="30000" y="97500"/>
                    <a:pt x="51250" y="117187"/>
                  </a:cubicBezTo>
                  <a:cubicBezTo>
                    <a:pt x="51250" y="117187"/>
                    <a:pt x="55000" y="120000"/>
                    <a:pt x="60000" y="120000"/>
                  </a:cubicBezTo>
                  <a:cubicBezTo>
                    <a:pt x="60000" y="120000"/>
                    <a:pt x="60000" y="120000"/>
                    <a:pt x="60000" y="120000"/>
                  </a:cubicBezTo>
                  <a:cubicBezTo>
                    <a:pt x="63750" y="120000"/>
                    <a:pt x="67500" y="117187"/>
                    <a:pt x="67500" y="117187"/>
                  </a:cubicBezTo>
                  <a:cubicBezTo>
                    <a:pt x="90000" y="97500"/>
                    <a:pt x="120000" y="71250"/>
                    <a:pt x="120000" y="45000"/>
                  </a:cubicBezTo>
                  <a:cubicBezTo>
                    <a:pt x="120000" y="19687"/>
                    <a:pt x="92500" y="0"/>
                    <a:pt x="60000" y="0"/>
                  </a:cubicBezTo>
                  <a:close/>
                  <a:moveTo>
                    <a:pt x="60000" y="111562"/>
                  </a:moveTo>
                  <a:cubicBezTo>
                    <a:pt x="60000" y="111562"/>
                    <a:pt x="60000" y="112500"/>
                    <a:pt x="60000" y="112500"/>
                  </a:cubicBezTo>
                  <a:cubicBezTo>
                    <a:pt x="60000" y="112500"/>
                    <a:pt x="58750" y="111562"/>
                    <a:pt x="58750" y="111562"/>
                  </a:cubicBezTo>
                  <a:cubicBezTo>
                    <a:pt x="41250" y="95625"/>
                    <a:pt x="10000" y="69375"/>
                    <a:pt x="10000" y="45000"/>
                  </a:cubicBezTo>
                  <a:cubicBezTo>
                    <a:pt x="10000" y="24375"/>
                    <a:pt x="32500" y="7500"/>
                    <a:pt x="60000" y="7500"/>
                  </a:cubicBezTo>
                  <a:cubicBezTo>
                    <a:pt x="87500" y="7500"/>
                    <a:pt x="110000" y="24375"/>
                    <a:pt x="110000" y="45000"/>
                  </a:cubicBezTo>
                  <a:cubicBezTo>
                    <a:pt x="110000" y="69375"/>
                    <a:pt x="78750" y="95625"/>
                    <a:pt x="60000" y="1115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 sz="3200">
                <a:solidFill>
                  <a:schemeClr val="bg1"/>
                </a:solidFill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046" name="Shape 5046"/>
          <p:cNvSpPr txBox="1"/>
          <p:nvPr/>
        </p:nvSpPr>
        <p:spPr>
          <a:xfrm>
            <a:off x="7972744" y="2517629"/>
            <a:ext cx="3888399" cy="8616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rtl="1">
              <a:buSzPct val="25000"/>
            </a:pPr>
            <a:r>
              <a:rPr lang="en-US" sz="2400" b="1" dirty="0" err="1">
                <a:solidFill>
                  <a:schemeClr val="bg1"/>
                </a:solidFill>
                <a:latin typeface="CeraGR-Bold" panose="00000800000000000000" pitchFamily="50" charset="-95"/>
                <a:ea typeface="Open Sans"/>
                <a:cs typeface="Open Sans Hebrew" pitchFamily="2" charset="-79"/>
                <a:sym typeface="Open Sans"/>
              </a:rPr>
              <a:t>Hamishna</a:t>
            </a:r>
            <a:r>
              <a:rPr lang="en-US" sz="2400" b="1" dirty="0">
                <a:solidFill>
                  <a:schemeClr val="bg1"/>
                </a:solidFill>
                <a:latin typeface="CeraGR-Bold" panose="00000800000000000000" pitchFamily="50" charset="-95"/>
                <a:ea typeface="Open Sans"/>
                <a:cs typeface="Open Sans Hebrew" pitchFamily="2" charset="-79"/>
                <a:sym typeface="Open Sans"/>
              </a:rPr>
              <a:t> 8, Tel Aviv</a:t>
            </a:r>
            <a:endParaRPr lang="en-GB" sz="2400" b="1" dirty="0">
              <a:solidFill>
                <a:schemeClr val="bg1"/>
              </a:solidFill>
              <a:latin typeface="CeraGR-Bold" panose="00000800000000000000" pitchFamily="50" charset="-95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5047" name="Shape 5047"/>
          <p:cNvSpPr txBox="1"/>
          <p:nvPr/>
        </p:nvSpPr>
        <p:spPr>
          <a:xfrm>
            <a:off x="8019753" y="4166368"/>
            <a:ext cx="3888399" cy="6156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buSzPct val="25000"/>
            </a:pPr>
            <a:r>
              <a:rPr lang="en-GB" sz="3200" b="1" dirty="0">
                <a:solidFill>
                  <a:schemeClr val="accent1"/>
                </a:solidFill>
                <a:ea typeface="Open Sans"/>
                <a:cs typeface="Open Sans"/>
                <a:sym typeface="Open Sans"/>
              </a:rPr>
              <a:t>+972-52-362-0251</a:t>
            </a:r>
          </a:p>
        </p:txBody>
      </p:sp>
      <p:sp>
        <p:nvSpPr>
          <p:cNvPr id="5048" name="Shape 5048"/>
          <p:cNvSpPr txBox="1"/>
          <p:nvPr/>
        </p:nvSpPr>
        <p:spPr>
          <a:xfrm>
            <a:off x="8086112" y="5619718"/>
            <a:ext cx="3888399" cy="4924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raGR-Medium" panose="00000600000000000000" pitchFamily="50" charset="-95"/>
                <a:ea typeface="Open Sans"/>
                <a:cs typeface="Open Sans"/>
                <a:sym typeface="Open Sans"/>
              </a:rPr>
              <a:t>Ariklifa3@gmail.com</a:t>
            </a:r>
          </a:p>
        </p:txBody>
      </p:sp>
      <p:pic>
        <p:nvPicPr>
          <p:cNvPr id="3" name="מציין מיקום של תמונה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8" r="16868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06B04D-85E3-4458-8CBF-107B277CF935}"/>
              </a:ext>
            </a:extLst>
          </p:cNvPr>
          <p:cNvSpPr txBox="1"/>
          <p:nvPr/>
        </p:nvSpPr>
        <p:spPr>
          <a:xfrm>
            <a:off x="7277444" y="385763"/>
            <a:ext cx="4352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  <a:latin typeface="CeraGR-Bold" panose="00000800000000000000" pitchFamily="50" charset="-95"/>
                <a:cs typeface="Arial" panose="020B0604020202020204" pitchFamily="34" charset="0"/>
              </a:rPr>
              <a:t>ARIK LIFSHITS</a:t>
            </a:r>
            <a:endParaRPr lang="en-IL" sz="4400" b="1" dirty="0">
              <a:solidFill>
                <a:schemeClr val="bg2"/>
              </a:solidFill>
              <a:latin typeface="CeraGR-Bold" panose="00000800000000000000" pitchFamily="50" charset="-95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2" grpId="0" animBg="1"/>
      <p:bldP spid="5046" grpId="0"/>
      <p:bldP spid="5047" grpId="0"/>
      <p:bldP spid="50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225928" y="360751"/>
            <a:ext cx="9818797" cy="2171433"/>
          </a:xfrm>
          <a:prstGeom prst="rect">
            <a:avLst/>
          </a:prstGeom>
          <a:solidFill>
            <a:srgbClr val="354552">
              <a:alpha val="29804"/>
            </a:srgbClr>
          </a:solidFill>
          <a:ln w="1270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4267">
              <a:solidFill>
                <a:srgbClr val="2A2A2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1225929" y="360752"/>
            <a:ext cx="9818797" cy="217143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  <a:latin typeface="CeraGR-Medium" panose="00000600000000000000" pitchFamily="50" charset="-95"/>
                <a:ea typeface="Raleway"/>
                <a:cs typeface="Open Sans Hebrew" pitchFamily="2" charset="-79"/>
                <a:sym typeface="Raleway"/>
              </a:rPr>
              <a:t>Who doesn’t want to engage with their </a:t>
            </a:r>
            <a:r>
              <a:rPr lang="en-GB" sz="4000" dirty="0" err="1">
                <a:solidFill>
                  <a:srgbClr val="FFFFFF"/>
                </a:solidFill>
                <a:latin typeface="CeraGR-Medium" panose="00000600000000000000" pitchFamily="50" charset="-95"/>
                <a:ea typeface="Raleway"/>
                <a:cs typeface="Open Sans Hebrew" pitchFamily="2" charset="-79"/>
                <a:sym typeface="Raleway"/>
              </a:rPr>
              <a:t>favorite</a:t>
            </a:r>
            <a:r>
              <a:rPr lang="en-GB" sz="4000" dirty="0">
                <a:solidFill>
                  <a:srgbClr val="FFFFFF"/>
                </a:solidFill>
                <a:latin typeface="CeraGR-Medium" panose="00000600000000000000" pitchFamily="50" charset="-95"/>
                <a:ea typeface="Raleway"/>
                <a:cs typeface="Open Sans Hebrew" pitchFamily="2" charset="-79"/>
                <a:sym typeface="Raleway"/>
              </a:rPr>
              <a:t> masters and learn from them?</a:t>
            </a:r>
          </a:p>
        </p:txBody>
      </p:sp>
      <p:grpSp>
        <p:nvGrpSpPr>
          <p:cNvPr id="6" name="Shape 180"/>
          <p:cNvGrpSpPr/>
          <p:nvPr/>
        </p:nvGrpSpPr>
        <p:grpSpPr>
          <a:xfrm>
            <a:off x="0" y="5027076"/>
            <a:ext cx="12192000" cy="2713182"/>
            <a:chOff x="-25" y="3016263"/>
            <a:chExt cx="9144000" cy="2802058"/>
          </a:xfrm>
        </p:grpSpPr>
        <p:sp>
          <p:nvSpPr>
            <p:cNvPr id="7" name="Shape 181"/>
            <p:cNvSpPr/>
            <p:nvPr/>
          </p:nvSpPr>
          <p:spPr>
            <a:xfrm>
              <a:off x="-25" y="3016263"/>
              <a:ext cx="9144000" cy="1890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>
                <a:latin typeface="+mj-lt"/>
              </a:endParaRPr>
            </a:p>
          </p:txBody>
        </p:sp>
        <p:sp>
          <p:nvSpPr>
            <p:cNvPr id="8" name="Shape 182"/>
            <p:cNvSpPr txBox="1"/>
            <p:nvPr/>
          </p:nvSpPr>
          <p:spPr>
            <a:xfrm>
              <a:off x="155185" y="3641141"/>
              <a:ext cx="8892572" cy="217718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-US" sz="2400" dirty="0">
                  <a:latin typeface="CeraGR-Bold" panose="00000800000000000000" pitchFamily="50" charset="-95"/>
                  <a:cs typeface="Arial" panose="020B0604020202020204" pitchFamily="34" charset="0"/>
                </a:rPr>
                <a:t>Fans and the general public yearn to both directly learn from famous national experts and to have personal contact with them. </a:t>
              </a:r>
            </a:p>
            <a:p>
              <a:pPr algn="ctr"/>
              <a:r>
                <a:rPr lang="en-US" sz="2400" dirty="0">
                  <a:latin typeface="CeraGR-Bold" panose="00000800000000000000" pitchFamily="50" charset="-95"/>
                  <a:cs typeface="Arial" panose="020B0604020202020204" pitchFamily="34" charset="0"/>
                </a:rPr>
                <a:t>There is currently no platform that facilitates both learning and engaging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I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IL" sz="2800" dirty="0"/>
            </a:p>
            <a:p>
              <a:pPr algn="ctr"/>
              <a:endParaRPr lang="en-GB" sz="7200" b="1" dirty="0">
                <a:solidFill>
                  <a:schemeClr val="lt1"/>
                </a:solidFill>
                <a:latin typeface="+mj-lt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8D61F6-6B39-4BA0-AE7E-8194C4DB0E92}"/>
              </a:ext>
            </a:extLst>
          </p:cNvPr>
          <p:cNvSpPr txBox="1"/>
          <p:nvPr/>
        </p:nvSpPr>
        <p:spPr>
          <a:xfrm>
            <a:off x="206947" y="2771775"/>
            <a:ext cx="11856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raGR-Regular" panose="00000500000000000000" pitchFamily="50" charset="-95"/>
              </a:rPr>
              <a:t>How does your </a:t>
            </a:r>
            <a:r>
              <a:rPr lang="en-GB" sz="1400" dirty="0" err="1">
                <a:latin typeface="CeraGR-Regular" panose="00000500000000000000" pitchFamily="50" charset="-95"/>
              </a:rPr>
              <a:t>favorite</a:t>
            </a:r>
            <a:r>
              <a:rPr lang="en-GB" sz="1400" dirty="0">
                <a:latin typeface="CeraGR-Regular" panose="00000500000000000000" pitchFamily="50" charset="-95"/>
              </a:rPr>
              <a:t> chef layout his kitchen?</a:t>
            </a:r>
          </a:p>
          <a:p>
            <a:endParaRPr lang="en-GB" sz="1400" dirty="0">
              <a:latin typeface="CeraGR-Regular" panose="00000500000000000000" pitchFamily="50" charset="-95"/>
            </a:endParaRPr>
          </a:p>
          <a:p>
            <a:r>
              <a:rPr lang="en-GB" sz="1400" dirty="0">
                <a:latin typeface="CeraGR-Regular" panose="00000500000000000000" pitchFamily="50" charset="-95"/>
              </a:rPr>
              <a:t>What does the most successful businessman consider to be crucial stages when starting a company?</a:t>
            </a:r>
          </a:p>
          <a:p>
            <a:endParaRPr lang="en-GB" sz="1400" dirty="0">
              <a:latin typeface="CeraGR-Regular" panose="00000500000000000000" pitchFamily="50" charset="-95"/>
            </a:endParaRPr>
          </a:p>
          <a:p>
            <a:r>
              <a:rPr lang="en-US" sz="1400" dirty="0">
                <a:latin typeface="CeraGR-Regular" panose="00000500000000000000" pitchFamily="50" charset="-95"/>
              </a:rPr>
              <a:t>H</a:t>
            </a:r>
            <a:r>
              <a:rPr lang="en-GB" sz="1400" dirty="0">
                <a:latin typeface="CeraGR-Regular" panose="00000500000000000000" pitchFamily="50" charset="-95"/>
              </a:rPr>
              <a:t>ow does your singing idol recommends to warm the throat before singing?</a:t>
            </a:r>
          </a:p>
          <a:p>
            <a:endParaRPr lang="en-GB" sz="1400" dirty="0">
              <a:latin typeface="CeraGR-Regular" panose="00000500000000000000" pitchFamily="50" charset="-95"/>
            </a:endParaRPr>
          </a:p>
          <a:p>
            <a:r>
              <a:rPr lang="en-GB" sz="1400" dirty="0">
                <a:latin typeface="CeraGR-Regular" panose="00000500000000000000" pitchFamily="50" charset="-95"/>
              </a:rPr>
              <a:t>How should you move on the court if you want to play like your </a:t>
            </a:r>
            <a:r>
              <a:rPr lang="en-GB" sz="1400" dirty="0" err="1">
                <a:latin typeface="CeraGR-Regular" panose="00000500000000000000" pitchFamily="50" charset="-95"/>
              </a:rPr>
              <a:t>favorite</a:t>
            </a:r>
            <a:r>
              <a:rPr lang="en-GB" sz="1400" dirty="0">
                <a:latin typeface="CeraGR-Regular" panose="00000500000000000000" pitchFamily="50" charset="-95"/>
              </a:rPr>
              <a:t> basketball player?</a:t>
            </a:r>
          </a:p>
          <a:p>
            <a:endParaRPr lang="en-GB" sz="1400" dirty="0">
              <a:latin typeface="CeraGR-Regular" panose="00000500000000000000" pitchFamily="50" charset="-95"/>
            </a:endParaRPr>
          </a:p>
          <a:p>
            <a:r>
              <a:rPr lang="en-GB" sz="1400" dirty="0">
                <a:latin typeface="CeraGR-Regular" panose="00000500000000000000" pitchFamily="50" charset="-95"/>
              </a:rPr>
              <a:t>Where should you shop for clothing if you want to look like your fashion icon?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427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3191" y="554693"/>
            <a:ext cx="7345617" cy="1557337"/>
          </a:xfrm>
        </p:spPr>
        <p:txBody>
          <a:bodyPr/>
          <a:lstStyle/>
          <a:p>
            <a:pPr algn="ctr"/>
            <a:r>
              <a:rPr lang="en-GB" sz="6000" b="1" dirty="0">
                <a:latin typeface="CeraGR-Bold" panose="00000800000000000000" pitchFamily="50" charset="-95"/>
                <a:ea typeface="Raleway"/>
                <a:sym typeface="Raleway"/>
              </a:rPr>
              <a:t>The Masters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3341" y="2549889"/>
            <a:ext cx="4722894" cy="3753418"/>
          </a:xfrm>
        </p:spPr>
        <p:txBody>
          <a:bodyPr/>
          <a:lstStyle/>
          <a:p>
            <a:pPr rtl="1"/>
            <a:r>
              <a:rPr lang="en-US" sz="2000" dirty="0">
                <a:latin typeface="CeraGR-Regular" panose="00000500000000000000" pitchFamily="50" charset="-95"/>
                <a:cs typeface="Open Sans Hebrew" pitchFamily="2" charset="-79"/>
              </a:rPr>
              <a:t>We develop an online platform through which users from all over can study online video courses from local celebrity instructors. </a:t>
            </a:r>
          </a:p>
          <a:p>
            <a:pPr rtl="1"/>
            <a:r>
              <a:rPr lang="en-US" sz="2000" dirty="0">
                <a:latin typeface="CeraGR-Regular" panose="00000500000000000000" pitchFamily="50" charset="-95"/>
                <a:cs typeface="Open Sans Hebrew" pitchFamily="2" charset="-79"/>
              </a:rPr>
              <a:t>Users will be able to engage with their masters through the platform live at specific office hours set by every instructor. </a:t>
            </a:r>
          </a:p>
          <a:p>
            <a:pPr rtl="1"/>
            <a:r>
              <a:rPr lang="en-US" sz="2000" dirty="0">
                <a:latin typeface="CeraGR-Regular" panose="00000500000000000000" pitchFamily="50" charset="-95"/>
                <a:cs typeface="Open Sans Hebrew" pitchFamily="2" charset="-79"/>
              </a:rPr>
              <a:t>Users will be able to leave questions and comments and get personal video recordings of answers and feedback. </a:t>
            </a:r>
          </a:p>
        </p:txBody>
      </p:sp>
      <p:pic>
        <p:nvPicPr>
          <p:cNvPr id="5" name="Picture 4" descr="A person standing in front of a mirror posing for the camera&#10;&#10;Description generated with very high confidence">
            <a:extLst>
              <a:ext uri="{FF2B5EF4-FFF2-40B4-BE49-F238E27FC236}">
                <a16:creationId xmlns:a16="http://schemas.microsoft.com/office/drawing/2014/main" id="{F5AB4857-EF09-4D95-A3E3-D8A0CCAF3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05" y="2549889"/>
            <a:ext cx="6604754" cy="37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Shape 580"/>
          <p:cNvGrpSpPr/>
          <p:nvPr/>
        </p:nvGrpSpPr>
        <p:grpSpPr>
          <a:xfrm>
            <a:off x="7668225" y="1360102"/>
            <a:ext cx="2256150" cy="5453867"/>
            <a:chOff x="3296470" y="127382"/>
            <a:chExt cx="2103326" cy="4779525"/>
          </a:xfrm>
        </p:grpSpPr>
        <p:grpSp>
          <p:nvGrpSpPr>
            <p:cNvPr id="581" name="Shape 581"/>
            <p:cNvGrpSpPr/>
            <p:nvPr/>
          </p:nvGrpSpPr>
          <p:grpSpPr>
            <a:xfrm>
              <a:off x="3711062" y="2133210"/>
              <a:ext cx="1688734" cy="2773697"/>
              <a:chOff x="1922225" y="1362193"/>
              <a:chExt cx="1814673" cy="2979907"/>
            </a:xfrm>
          </p:grpSpPr>
          <p:sp>
            <p:nvSpPr>
              <p:cNvPr id="582" name="Shape 582"/>
              <p:cNvSpPr/>
              <p:nvPr/>
            </p:nvSpPr>
            <p:spPr>
              <a:xfrm>
                <a:off x="1922225" y="3053000"/>
                <a:ext cx="1288800" cy="1289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2133" b="1"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3" name="Shape 583"/>
              <p:cNvSpPr txBox="1"/>
              <p:nvPr/>
            </p:nvSpPr>
            <p:spPr>
              <a:xfrm>
                <a:off x="2324798" y="1362193"/>
                <a:ext cx="1412100" cy="86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000" b="1" dirty="0" err="1">
                    <a:solidFill>
                      <a:schemeClr val="bg1"/>
                    </a:solidFill>
                    <a:latin typeface="Open Sans Hebrew" pitchFamily="2" charset="-79"/>
                    <a:ea typeface="Open Sans"/>
                    <a:cs typeface="Open Sans Hebrew" pitchFamily="2" charset="-79"/>
                    <a:sym typeface="Open Sans"/>
                  </a:rPr>
                  <a:t>Omri</a:t>
                </a:r>
                <a:r>
                  <a:rPr lang="en-US" sz="1000" b="1" dirty="0">
                    <a:solidFill>
                      <a:schemeClr val="bg1"/>
                    </a:solidFill>
                    <a:latin typeface="Open Sans Hebrew" pitchFamily="2" charset="-79"/>
                    <a:ea typeface="Open Sans"/>
                    <a:cs typeface="Open Sans Hebrew" pitchFamily="2" charset="-79"/>
                    <a:sym typeface="Open Sans"/>
                  </a:rPr>
                  <a:t> </a:t>
                </a:r>
              </a:p>
              <a:p>
                <a:pPr algn="ctr"/>
                <a:r>
                  <a:rPr lang="en-US" sz="1000" b="1" dirty="0" err="1">
                    <a:solidFill>
                      <a:schemeClr val="bg1"/>
                    </a:solidFill>
                    <a:latin typeface="Open Sans Hebrew" pitchFamily="2" charset="-79"/>
                    <a:ea typeface="Open Sans"/>
                    <a:cs typeface="Open Sans Hebrew" pitchFamily="2" charset="-79"/>
                    <a:sym typeface="Open Sans"/>
                  </a:rPr>
                  <a:t>Casspi</a:t>
                </a:r>
                <a:endParaRPr lang="en-GB" sz="1000" b="1" dirty="0">
                  <a:solidFill>
                    <a:schemeClr val="bg1"/>
                  </a:solidFill>
                  <a:latin typeface="Open Sans Hebrew" pitchFamily="2" charset="-79"/>
                  <a:ea typeface="Open Sans"/>
                  <a:cs typeface="Open Sans Hebrew" pitchFamily="2" charset="-79"/>
                  <a:sym typeface="Open Sans"/>
                </a:endParaRPr>
              </a:p>
            </p:txBody>
          </p:sp>
        </p:grpSp>
        <p:grpSp>
          <p:nvGrpSpPr>
            <p:cNvPr id="584" name="Shape 584"/>
            <p:cNvGrpSpPr/>
            <p:nvPr/>
          </p:nvGrpSpPr>
          <p:grpSpPr>
            <a:xfrm>
              <a:off x="3296470" y="127382"/>
              <a:ext cx="786640" cy="762760"/>
              <a:chOff x="1909811" y="3053000"/>
              <a:chExt cx="1329682" cy="1289100"/>
            </a:xfrm>
          </p:grpSpPr>
          <p:sp>
            <p:nvSpPr>
              <p:cNvPr id="585" name="Shape 585"/>
              <p:cNvSpPr/>
              <p:nvPr/>
            </p:nvSpPr>
            <p:spPr>
              <a:xfrm>
                <a:off x="1922225" y="3053000"/>
                <a:ext cx="1288800" cy="1289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2133" b="1"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6" name="Shape 586"/>
              <p:cNvSpPr txBox="1"/>
              <p:nvPr/>
            </p:nvSpPr>
            <p:spPr>
              <a:xfrm>
                <a:off x="1909811" y="3220067"/>
                <a:ext cx="1329682" cy="10281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lt1"/>
                    </a:solidFill>
                    <a:latin typeface="CeraGR-Bold" panose="00000800000000000000" pitchFamily="50" charset="-95"/>
                    <a:ea typeface="Open Sans"/>
                    <a:cs typeface="Open Sans Hebrew" pitchFamily="2" charset="-79"/>
                    <a:sym typeface="Open Sans"/>
                  </a:rPr>
                  <a:t>Shay </a:t>
                </a:r>
                <a:r>
                  <a:rPr lang="en-GB" sz="1400" b="1" dirty="0" err="1">
                    <a:solidFill>
                      <a:schemeClr val="lt1"/>
                    </a:solidFill>
                    <a:latin typeface="CeraGR-Bold" panose="00000800000000000000" pitchFamily="50" charset="-95"/>
                    <a:ea typeface="Open Sans"/>
                    <a:cs typeface="Open Sans Hebrew" pitchFamily="2" charset="-79"/>
                    <a:sym typeface="Open Sans"/>
                  </a:rPr>
                  <a:t>Aggasi</a:t>
                </a:r>
                <a:endParaRPr lang="en-GB" sz="1400" b="1" dirty="0">
                  <a:solidFill>
                    <a:schemeClr val="lt1"/>
                  </a:solidFill>
                  <a:latin typeface="CeraGR-Bold" panose="00000800000000000000" pitchFamily="50" charset="-95"/>
                  <a:ea typeface="Open Sans"/>
                  <a:cs typeface="Open Sans Hebrew" pitchFamily="2" charset="-79"/>
                  <a:sym typeface="Open Sans"/>
                </a:endParaRPr>
              </a:p>
            </p:txBody>
          </p:sp>
        </p:grpSp>
        <p:grpSp>
          <p:nvGrpSpPr>
            <p:cNvPr id="587" name="Shape 587"/>
            <p:cNvGrpSpPr/>
            <p:nvPr/>
          </p:nvGrpSpPr>
          <p:grpSpPr>
            <a:xfrm>
              <a:off x="3518781" y="913848"/>
              <a:ext cx="990185" cy="990673"/>
              <a:chOff x="1922225" y="3053000"/>
              <a:chExt cx="1288800" cy="1289100"/>
            </a:xfrm>
          </p:grpSpPr>
          <p:sp>
            <p:nvSpPr>
              <p:cNvPr id="588" name="Shape 588"/>
              <p:cNvSpPr/>
              <p:nvPr/>
            </p:nvSpPr>
            <p:spPr>
              <a:xfrm>
                <a:off x="1922225" y="3053000"/>
                <a:ext cx="1288800" cy="1289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2133" b="1"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9" name="Shape 589"/>
              <p:cNvSpPr txBox="1"/>
              <p:nvPr/>
            </p:nvSpPr>
            <p:spPr>
              <a:xfrm>
                <a:off x="1946525" y="3230032"/>
                <a:ext cx="1240200" cy="868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GB" sz="1400" b="1" dirty="0" err="1">
                    <a:solidFill>
                      <a:schemeClr val="lt1"/>
                    </a:solidFill>
                    <a:latin typeface="CeraGR-Bold" panose="00000800000000000000" pitchFamily="50" charset="-95"/>
                    <a:ea typeface="Open Sans"/>
                    <a:cs typeface="Open Sans Hebrew" pitchFamily="2" charset="-79"/>
                    <a:sym typeface="Open Sans"/>
                  </a:rPr>
                  <a:t>Eran</a:t>
                </a:r>
                <a:r>
                  <a:rPr lang="en-GB" sz="1400" b="1" dirty="0">
                    <a:solidFill>
                      <a:schemeClr val="lt1"/>
                    </a:solidFill>
                    <a:latin typeface="CeraGR-Bold" panose="00000800000000000000" pitchFamily="50" charset="-95"/>
                    <a:ea typeface="Open Sans"/>
                    <a:cs typeface="Open Sans Hebrew" pitchFamily="2" charset="-79"/>
                    <a:sym typeface="Open Sans"/>
                  </a:rPr>
                  <a:t> </a:t>
                </a:r>
                <a:r>
                  <a:rPr lang="en-GB" sz="1400" b="1" dirty="0" err="1">
                    <a:solidFill>
                      <a:schemeClr val="lt1"/>
                    </a:solidFill>
                    <a:latin typeface="CeraGR-Bold" panose="00000800000000000000" pitchFamily="50" charset="-95"/>
                    <a:ea typeface="Open Sans"/>
                    <a:cs typeface="Open Sans Hebrew" pitchFamily="2" charset="-79"/>
                    <a:sym typeface="Open Sans"/>
                  </a:rPr>
                  <a:t>Zehavi</a:t>
                </a:r>
                <a:endParaRPr lang="en-GB" sz="1400" b="1" dirty="0">
                  <a:solidFill>
                    <a:schemeClr val="lt1"/>
                  </a:solidFill>
                  <a:latin typeface="CeraGR-Bold" panose="00000800000000000000" pitchFamily="50" charset="-95"/>
                  <a:ea typeface="Open Sans"/>
                  <a:cs typeface="Open Sans Hebrew" pitchFamily="2" charset="-79"/>
                  <a:sym typeface="Open Sans"/>
                </a:endParaRPr>
              </a:p>
            </p:txBody>
          </p:sp>
        </p:grpSp>
        <p:grpSp>
          <p:nvGrpSpPr>
            <p:cNvPr id="590" name="Shape 590"/>
            <p:cNvGrpSpPr/>
            <p:nvPr/>
          </p:nvGrpSpPr>
          <p:grpSpPr>
            <a:xfrm>
              <a:off x="4189949" y="2823611"/>
              <a:ext cx="881265" cy="812132"/>
              <a:chOff x="1866934" y="3053000"/>
              <a:chExt cx="1399499" cy="1289100"/>
            </a:xfrm>
          </p:grpSpPr>
          <p:sp>
            <p:nvSpPr>
              <p:cNvPr id="591" name="Shape 591"/>
              <p:cNvSpPr/>
              <p:nvPr/>
            </p:nvSpPr>
            <p:spPr>
              <a:xfrm>
                <a:off x="1922225" y="3053000"/>
                <a:ext cx="1288800" cy="1289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2400" b="1"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92" name="Shape 592"/>
              <p:cNvSpPr txBox="1"/>
              <p:nvPr/>
            </p:nvSpPr>
            <p:spPr>
              <a:xfrm>
                <a:off x="1866934" y="3263019"/>
                <a:ext cx="1399499" cy="8687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lt1"/>
                    </a:solidFill>
                    <a:latin typeface="CeraGR-Bold" panose="00000800000000000000" pitchFamily="50" charset="-95"/>
                    <a:ea typeface="Open Sans"/>
                    <a:cs typeface="Open Sans Hebrew" pitchFamily="2" charset="-79"/>
                    <a:sym typeface="Open Sans"/>
                  </a:rPr>
                  <a:t>Meir</a:t>
                </a:r>
              </a:p>
              <a:p>
                <a:pPr algn="ctr"/>
                <a:r>
                  <a:rPr lang="en-US" sz="1400" b="1" dirty="0" err="1">
                    <a:solidFill>
                      <a:schemeClr val="lt1"/>
                    </a:solidFill>
                    <a:latin typeface="CeraGR-Bold" panose="00000800000000000000" pitchFamily="50" charset="-95"/>
                    <a:ea typeface="Open Sans"/>
                    <a:cs typeface="Open Sans Hebrew" pitchFamily="2" charset="-79"/>
                    <a:sym typeface="Open Sans"/>
                  </a:rPr>
                  <a:t>Adoni</a:t>
                </a:r>
                <a:endParaRPr lang="en-GB" sz="1400" b="1" dirty="0">
                  <a:solidFill>
                    <a:schemeClr val="lt1"/>
                  </a:solidFill>
                  <a:latin typeface="CeraGR-Bold" panose="00000800000000000000" pitchFamily="50" charset="-95"/>
                  <a:ea typeface="Open Sans"/>
                  <a:cs typeface="Open Sans Hebrew" pitchFamily="2" charset="-79"/>
                  <a:sym typeface="Open Sans"/>
                </a:endParaRPr>
              </a:p>
            </p:txBody>
          </p:sp>
        </p:grpSp>
        <p:grpSp>
          <p:nvGrpSpPr>
            <p:cNvPr id="593" name="Shape 593"/>
            <p:cNvGrpSpPr/>
            <p:nvPr/>
          </p:nvGrpSpPr>
          <p:grpSpPr>
            <a:xfrm>
              <a:off x="4427816" y="1467082"/>
              <a:ext cx="896966" cy="784675"/>
              <a:chOff x="1827627" y="3053000"/>
              <a:chExt cx="1474788" cy="1289100"/>
            </a:xfrm>
          </p:grpSpPr>
          <p:sp>
            <p:nvSpPr>
              <p:cNvPr id="594" name="Shape 594"/>
              <p:cNvSpPr/>
              <p:nvPr/>
            </p:nvSpPr>
            <p:spPr>
              <a:xfrm>
                <a:off x="1922225" y="3053000"/>
                <a:ext cx="1288800" cy="1289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2133" b="1"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95" name="Shape 595"/>
              <p:cNvSpPr txBox="1"/>
              <p:nvPr/>
            </p:nvSpPr>
            <p:spPr>
              <a:xfrm>
                <a:off x="1827627" y="3263338"/>
                <a:ext cx="1474788" cy="7657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-GB" sz="1400" b="1" dirty="0" err="1">
                    <a:solidFill>
                      <a:schemeClr val="lt1"/>
                    </a:solidFill>
                    <a:latin typeface="CeraGR-Bold" panose="00000800000000000000" pitchFamily="50" charset="-95"/>
                    <a:ea typeface="Open Sans"/>
                    <a:cs typeface="Open Sans Hebrew" pitchFamily="2" charset="-79"/>
                    <a:sym typeface="Open Sans"/>
                  </a:rPr>
                  <a:t>Lior</a:t>
                </a:r>
                <a:endParaRPr lang="en-GB" sz="1400" b="1" dirty="0">
                  <a:solidFill>
                    <a:schemeClr val="lt1"/>
                  </a:solidFill>
                  <a:latin typeface="CeraGR-Bold" panose="00000800000000000000" pitchFamily="50" charset="-95"/>
                  <a:ea typeface="Open Sans"/>
                  <a:cs typeface="Open Sans Hebrew" pitchFamily="2" charset="-79"/>
                  <a:sym typeface="Open Sans"/>
                </a:endParaRPr>
              </a:p>
              <a:p>
                <a:pPr algn="ctr"/>
                <a:r>
                  <a:rPr lang="en-GB" sz="1400" b="1" dirty="0" err="1">
                    <a:solidFill>
                      <a:schemeClr val="lt1"/>
                    </a:solidFill>
                    <a:latin typeface="CeraGR-Bold" panose="00000800000000000000" pitchFamily="50" charset="-95"/>
                    <a:ea typeface="Open Sans"/>
                    <a:cs typeface="Open Sans Hebrew" pitchFamily="2" charset="-79"/>
                    <a:sym typeface="Open Sans"/>
                  </a:rPr>
                  <a:t>Suchard</a:t>
                </a:r>
                <a:endParaRPr lang="en-GB" sz="1400" b="1" dirty="0">
                  <a:solidFill>
                    <a:schemeClr val="lt1"/>
                  </a:solidFill>
                  <a:latin typeface="CeraGR-Bold" panose="00000800000000000000" pitchFamily="50" charset="-95"/>
                  <a:ea typeface="Open Sans"/>
                  <a:cs typeface="Open Sans Hebrew" pitchFamily="2" charset="-79"/>
                  <a:sym typeface="Open Sans"/>
                </a:endParaRPr>
              </a:p>
            </p:txBody>
          </p:sp>
        </p:grpSp>
        <p:sp>
          <p:nvSpPr>
            <p:cNvPr id="596" name="Shape 596"/>
            <p:cNvSpPr/>
            <p:nvPr/>
          </p:nvSpPr>
          <p:spPr>
            <a:xfrm>
              <a:off x="4099949" y="194976"/>
              <a:ext cx="421800" cy="4221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133" b="1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7" name="Shape 597"/>
            <p:cNvSpPr/>
            <p:nvPr/>
          </p:nvSpPr>
          <p:spPr>
            <a:xfrm>
              <a:off x="4474549" y="436350"/>
              <a:ext cx="312000" cy="312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133" b="1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>
              <a:off x="4786549" y="684275"/>
              <a:ext cx="284700" cy="2847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133" b="1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5036324" y="996275"/>
              <a:ext cx="242400" cy="2424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133" b="1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0" name="Shape 600"/>
            <p:cNvSpPr/>
            <p:nvPr/>
          </p:nvSpPr>
          <p:spPr>
            <a:xfrm>
              <a:off x="4521749" y="2326626"/>
              <a:ext cx="421800" cy="4221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133" b="1" dirty="0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1" name="Shape 601"/>
            <p:cNvSpPr/>
            <p:nvPr/>
          </p:nvSpPr>
          <p:spPr>
            <a:xfrm>
              <a:off x="4026074" y="1904526"/>
              <a:ext cx="421800" cy="4221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133" b="1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2" name="Shape 602"/>
            <p:cNvSpPr/>
            <p:nvPr/>
          </p:nvSpPr>
          <p:spPr>
            <a:xfrm>
              <a:off x="3802974" y="3284926"/>
              <a:ext cx="421800" cy="4221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133" b="1" dirty="0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3" name="Shape 603"/>
            <p:cNvSpPr/>
            <p:nvPr/>
          </p:nvSpPr>
          <p:spPr>
            <a:xfrm>
              <a:off x="4544324" y="1151875"/>
              <a:ext cx="284700" cy="2847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133" b="1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4" name="Shape 604"/>
            <p:cNvSpPr/>
            <p:nvPr/>
          </p:nvSpPr>
          <p:spPr>
            <a:xfrm>
              <a:off x="4967899" y="2251750"/>
              <a:ext cx="242400" cy="2424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133" b="1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5" name="Shape 605"/>
            <p:cNvSpPr/>
            <p:nvPr/>
          </p:nvSpPr>
          <p:spPr>
            <a:xfrm>
              <a:off x="4224774" y="2581200"/>
              <a:ext cx="242400" cy="2424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133" b="1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6" name="Shape 606"/>
            <p:cNvSpPr/>
            <p:nvPr/>
          </p:nvSpPr>
          <p:spPr>
            <a:xfrm>
              <a:off x="4701149" y="3638775"/>
              <a:ext cx="242400" cy="2424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133" b="1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7" name="Shape 607"/>
            <p:cNvSpPr/>
            <p:nvPr/>
          </p:nvSpPr>
          <p:spPr>
            <a:xfrm>
              <a:off x="3653799" y="3683825"/>
              <a:ext cx="242400" cy="2424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133" b="1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8" name="Shape 608"/>
            <p:cNvSpPr/>
            <p:nvPr/>
          </p:nvSpPr>
          <p:spPr>
            <a:xfrm>
              <a:off x="4876299" y="2681050"/>
              <a:ext cx="242400" cy="2424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133" b="1"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09" name="Shape 609"/>
          <p:cNvSpPr txBox="1"/>
          <p:nvPr/>
        </p:nvSpPr>
        <p:spPr>
          <a:xfrm>
            <a:off x="4235664" y="1467413"/>
            <a:ext cx="3185337" cy="82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Teaching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entrepreneurship</a:t>
            </a:r>
          </a:p>
        </p:txBody>
      </p:sp>
      <p:cxnSp>
        <p:nvCxnSpPr>
          <p:cNvPr id="610" name="Shape 610"/>
          <p:cNvCxnSpPr>
            <a:cxnSpLocks/>
          </p:cNvCxnSpPr>
          <p:nvPr/>
        </p:nvCxnSpPr>
        <p:spPr>
          <a:xfrm flipH="1" flipV="1">
            <a:off x="6650092" y="5229928"/>
            <a:ext cx="1458094" cy="899322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611" name="Shape 611"/>
          <p:cNvSpPr txBox="1"/>
          <p:nvPr/>
        </p:nvSpPr>
        <p:spPr>
          <a:xfrm>
            <a:off x="5383957" y="2443608"/>
            <a:ext cx="1784108" cy="82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Teaching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football</a:t>
            </a:r>
          </a:p>
        </p:txBody>
      </p:sp>
      <p:cxnSp>
        <p:nvCxnSpPr>
          <p:cNvPr id="612" name="Shape 612"/>
          <p:cNvCxnSpPr/>
          <p:nvPr/>
        </p:nvCxnSpPr>
        <p:spPr>
          <a:xfrm rot="10800000">
            <a:off x="6967889" y="2844067"/>
            <a:ext cx="938800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613" name="Shape 613"/>
          <p:cNvSpPr txBox="1"/>
          <p:nvPr/>
        </p:nvSpPr>
        <p:spPr>
          <a:xfrm>
            <a:off x="10013608" y="3729866"/>
            <a:ext cx="2058382" cy="82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Teaching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 basketball</a:t>
            </a:r>
            <a:endParaRPr lang="en-GB" sz="1600" dirty="0">
              <a:solidFill>
                <a:schemeClr val="bg1"/>
              </a:solidFill>
              <a:latin typeface="CeraGR-Regular" panose="00000500000000000000" pitchFamily="50" charset="-95"/>
              <a:ea typeface="Open Sans"/>
              <a:cs typeface="Open Sans Hebrew" pitchFamily="2" charset="-79"/>
              <a:sym typeface="Open Sans"/>
            </a:endParaRPr>
          </a:p>
        </p:txBody>
      </p:sp>
      <p:cxnSp>
        <p:nvCxnSpPr>
          <p:cNvPr id="614" name="Shape 614"/>
          <p:cNvCxnSpPr/>
          <p:nvPr/>
        </p:nvCxnSpPr>
        <p:spPr>
          <a:xfrm rot="10800000">
            <a:off x="6729424" y="1774143"/>
            <a:ext cx="938800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615" name="Shape 615"/>
          <p:cNvCxnSpPr/>
          <p:nvPr/>
        </p:nvCxnSpPr>
        <p:spPr>
          <a:xfrm rot="10800000">
            <a:off x="9778725" y="3327858"/>
            <a:ext cx="938800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616" name="Shape 616"/>
          <p:cNvSpPr txBox="1"/>
          <p:nvPr/>
        </p:nvSpPr>
        <p:spPr>
          <a:xfrm>
            <a:off x="10355306" y="2903168"/>
            <a:ext cx="1961086" cy="866687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Teaching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 Mentalism</a:t>
            </a:r>
          </a:p>
        </p:txBody>
      </p:sp>
      <p:cxnSp>
        <p:nvCxnSpPr>
          <p:cNvPr id="617" name="Shape 617"/>
          <p:cNvCxnSpPr/>
          <p:nvPr/>
        </p:nvCxnSpPr>
        <p:spPr>
          <a:xfrm rot="10800000">
            <a:off x="9534491" y="4900004"/>
            <a:ext cx="938800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618" name="Shape 618"/>
          <p:cNvSpPr txBox="1"/>
          <p:nvPr/>
        </p:nvSpPr>
        <p:spPr>
          <a:xfrm>
            <a:off x="9266571" y="4429156"/>
            <a:ext cx="3747142" cy="99961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Teaching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cooking</a:t>
            </a:r>
            <a:endParaRPr lang="en-GB" sz="1600" dirty="0">
              <a:solidFill>
                <a:schemeClr val="bg1"/>
              </a:solidFill>
              <a:latin typeface="CeraGR-Regular" panose="00000500000000000000" pitchFamily="50" charset="-95"/>
              <a:ea typeface="Open Sans"/>
              <a:cs typeface="Open Sans Hebrew" pitchFamily="2" charset="-79"/>
              <a:sym typeface="Open Sans"/>
            </a:endParaRPr>
          </a:p>
        </p:txBody>
      </p:sp>
      <p:sp>
        <p:nvSpPr>
          <p:cNvPr id="43" name="Shape 586">
            <a:extLst>
              <a:ext uri="{FF2B5EF4-FFF2-40B4-BE49-F238E27FC236}">
                <a16:creationId xmlns:a16="http://schemas.microsoft.com/office/drawing/2014/main" id="{6B1C12FD-4CE4-463A-BC50-F51C1CF051AB}"/>
              </a:ext>
            </a:extLst>
          </p:cNvPr>
          <p:cNvSpPr txBox="1"/>
          <p:nvPr/>
        </p:nvSpPr>
        <p:spPr>
          <a:xfrm>
            <a:off x="8108185" y="5497898"/>
            <a:ext cx="1284736" cy="109107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GB" sz="1400" b="1" dirty="0">
                <a:latin typeface="CeraGR-Bold" panose="00000800000000000000" pitchFamily="50" charset="-95"/>
                <a:ea typeface="Open Sans"/>
                <a:cs typeface="Open Sans Hebrew" pitchFamily="2" charset="-79"/>
                <a:sym typeface="Open Sans"/>
              </a:rPr>
              <a:t>Neta</a:t>
            </a:r>
          </a:p>
          <a:p>
            <a:pPr algn="ctr"/>
            <a:r>
              <a:rPr lang="en-GB" sz="1400" b="1" dirty="0" err="1">
                <a:latin typeface="CeraGR-Bold" panose="00000800000000000000" pitchFamily="50" charset="-95"/>
                <a:ea typeface="Open Sans"/>
                <a:cs typeface="Open Sans Hebrew" pitchFamily="2" charset="-79"/>
                <a:sym typeface="Open Sans"/>
              </a:rPr>
              <a:t>Alchimister</a:t>
            </a:r>
            <a:endParaRPr lang="en-GB" sz="1400" b="1" dirty="0">
              <a:latin typeface="CeraGR-Bold" panose="00000800000000000000" pitchFamily="50" charset="-95"/>
              <a:ea typeface="Open Sans"/>
              <a:cs typeface="Open Sans Hebrew" pitchFamily="2" charset="-79"/>
              <a:sym typeface="Open Sans"/>
            </a:endParaRPr>
          </a:p>
        </p:txBody>
      </p:sp>
      <p:cxnSp>
        <p:nvCxnSpPr>
          <p:cNvPr id="44" name="Shape 615">
            <a:extLst>
              <a:ext uri="{FF2B5EF4-FFF2-40B4-BE49-F238E27FC236}">
                <a16:creationId xmlns:a16="http://schemas.microsoft.com/office/drawing/2014/main" id="{7FA0A420-2827-4D59-BF9D-57E925E1CAB6}"/>
              </a:ext>
            </a:extLst>
          </p:cNvPr>
          <p:cNvCxnSpPr/>
          <p:nvPr/>
        </p:nvCxnSpPr>
        <p:spPr>
          <a:xfrm rot="10800000">
            <a:off x="9447439" y="4116874"/>
            <a:ext cx="938800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46" name="Shape 611">
            <a:extLst>
              <a:ext uri="{FF2B5EF4-FFF2-40B4-BE49-F238E27FC236}">
                <a16:creationId xmlns:a16="http://schemas.microsoft.com/office/drawing/2014/main" id="{E4F5B2A2-E7F8-4BD3-9B5B-9D8A9FB253B3}"/>
              </a:ext>
            </a:extLst>
          </p:cNvPr>
          <p:cNvSpPr txBox="1"/>
          <p:nvPr/>
        </p:nvSpPr>
        <p:spPr>
          <a:xfrm>
            <a:off x="5210559" y="4735823"/>
            <a:ext cx="1784108" cy="82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Teaching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fashion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DC64D-34EA-4CDB-B287-DCB69868C63E}"/>
              </a:ext>
            </a:extLst>
          </p:cNvPr>
          <p:cNvSpPr txBox="1"/>
          <p:nvPr/>
        </p:nvSpPr>
        <p:spPr>
          <a:xfrm>
            <a:off x="353961" y="471947"/>
            <a:ext cx="4214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2"/>
                </a:solidFill>
                <a:latin typeface="CeraGR-Bold" panose="00000800000000000000" pitchFamily="50" charset="-95"/>
                <a:cs typeface="Arial" panose="020B0604020202020204" pitchFamily="34" charset="0"/>
              </a:rPr>
              <a:t>Examples of experts for the Israeli platform </a:t>
            </a:r>
            <a:endParaRPr lang="en-IL" sz="4000" b="1" dirty="0">
              <a:solidFill>
                <a:schemeClr val="bg2"/>
              </a:solidFill>
              <a:latin typeface="CeraGR-Bold" panose="00000800000000000000" pitchFamily="50" charset="-95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4EC52AEE-C233-4073-9EA0-496B4BD0B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38" y="3152485"/>
            <a:ext cx="3238952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9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9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/>
      <p:bldP spid="611" grpId="0"/>
      <p:bldP spid="613" grpId="0"/>
      <p:bldP spid="616" grpId="0"/>
      <p:bldP spid="618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Shape 2668"/>
          <p:cNvSpPr txBox="1">
            <a:spLocks noGrp="1"/>
          </p:cNvSpPr>
          <p:nvPr>
            <p:ph type="title"/>
          </p:nvPr>
        </p:nvSpPr>
        <p:spPr>
          <a:xfrm>
            <a:off x="838200" y="483948"/>
            <a:ext cx="10515600" cy="778465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/>
          <a:p>
            <a:r>
              <a:rPr lang="en-GB" b="1" dirty="0">
                <a:latin typeface="CeraGR-Bold" panose="00000800000000000000" pitchFamily="50" charset="-95"/>
                <a:cs typeface="Open Sans Hebrew" pitchFamily="2" charset="-79"/>
              </a:rPr>
              <a:t>Business model</a:t>
            </a:r>
            <a:endParaRPr lang="en-GB" b="1" dirty="0">
              <a:solidFill>
                <a:schemeClr val="tx1"/>
              </a:solidFill>
              <a:latin typeface="CeraGR-Bold" panose="00000800000000000000" pitchFamily="50" charset="-95"/>
            </a:endParaRPr>
          </a:p>
        </p:txBody>
      </p:sp>
      <p:grpSp>
        <p:nvGrpSpPr>
          <p:cNvPr id="2669" name="Shape 2669"/>
          <p:cNvGrpSpPr/>
          <p:nvPr/>
        </p:nvGrpSpPr>
        <p:grpSpPr>
          <a:xfrm>
            <a:off x="4587210" y="1927346"/>
            <a:ext cx="1992901" cy="1752660"/>
            <a:chOff x="1833877" y="3053000"/>
            <a:chExt cx="1465800" cy="1289100"/>
          </a:xfrm>
        </p:grpSpPr>
        <p:sp>
          <p:nvSpPr>
            <p:cNvPr id="2670" name="Shape 2670"/>
            <p:cNvSpPr/>
            <p:nvPr/>
          </p:nvSpPr>
          <p:spPr>
            <a:xfrm>
              <a:off x="1922225" y="3053000"/>
              <a:ext cx="1288800" cy="128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4000" b="1">
                <a:solidFill>
                  <a:srgbClr val="FFFFFF"/>
                </a:solidFill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1" name="Shape 2671"/>
            <p:cNvSpPr txBox="1"/>
            <p:nvPr/>
          </p:nvSpPr>
          <p:spPr>
            <a:xfrm>
              <a:off x="1833877" y="3263014"/>
              <a:ext cx="1465800" cy="8687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-GB" sz="2600" b="1" dirty="0">
                  <a:solidFill>
                    <a:srgbClr val="FFFFFF"/>
                  </a:solidFill>
                  <a:latin typeface="CeraGR-Bold" panose="00000800000000000000" pitchFamily="50" charset="-95"/>
                  <a:ea typeface="Open Sans"/>
                  <a:cs typeface="Open Sans Hebrew" pitchFamily="2" charset="-79"/>
                  <a:sym typeface="Open Sans"/>
                </a:rPr>
                <a:t>The Masters</a:t>
              </a:r>
            </a:p>
          </p:txBody>
        </p:sp>
      </p:grpSp>
      <p:grpSp>
        <p:nvGrpSpPr>
          <p:cNvPr id="2672" name="Shape 2672"/>
          <p:cNvGrpSpPr/>
          <p:nvPr/>
        </p:nvGrpSpPr>
        <p:grpSpPr>
          <a:xfrm>
            <a:off x="7180007" y="3396706"/>
            <a:ext cx="4236610" cy="1346164"/>
            <a:chOff x="1922225" y="3053000"/>
            <a:chExt cx="4057022" cy="1289100"/>
          </a:xfrm>
        </p:grpSpPr>
        <p:sp>
          <p:nvSpPr>
            <p:cNvPr id="2673" name="Shape 2673"/>
            <p:cNvSpPr/>
            <p:nvPr/>
          </p:nvSpPr>
          <p:spPr>
            <a:xfrm>
              <a:off x="1922225" y="3053000"/>
              <a:ext cx="1288800" cy="1289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4000" b="1">
                <a:solidFill>
                  <a:srgbClr val="FFFFFF"/>
                </a:solidFill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4" name="Shape 2674"/>
            <p:cNvSpPr txBox="1"/>
            <p:nvPr/>
          </p:nvSpPr>
          <p:spPr>
            <a:xfrm>
              <a:off x="3228019" y="3305004"/>
              <a:ext cx="2751228" cy="8687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lvl="1" algn="ctr" rtl="1"/>
              <a:r>
                <a:rPr lang="en-GB" sz="1200" dirty="0">
                  <a:latin typeface="CeraGR-Regular" panose="00000500000000000000" pitchFamily="50" charset="-95"/>
                  <a:cs typeface="Open Sans Hebrew" pitchFamily="2" charset="-79"/>
                </a:rPr>
                <a:t>High value levelled courses compatible for beginners, intermediate and advanced students. </a:t>
              </a:r>
              <a:endParaRPr lang="he-IL" sz="1200" dirty="0">
                <a:latin typeface="CeraGR-Regular" panose="00000500000000000000" pitchFamily="50" charset="-95"/>
                <a:cs typeface="Open Sans Hebrew" pitchFamily="2" charset="-79"/>
              </a:endParaRPr>
            </a:p>
          </p:txBody>
        </p:sp>
      </p:grpSp>
      <p:sp>
        <p:nvSpPr>
          <p:cNvPr id="2676" name="Shape 2676"/>
          <p:cNvSpPr/>
          <p:nvPr/>
        </p:nvSpPr>
        <p:spPr>
          <a:xfrm>
            <a:off x="4562009" y="4362589"/>
            <a:ext cx="1345850" cy="13461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4000" b="1">
              <a:solidFill>
                <a:srgbClr val="FFFFFF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2678" name="Shape 2678"/>
          <p:cNvSpPr/>
          <p:nvPr/>
        </p:nvSpPr>
        <p:spPr>
          <a:xfrm rot="-1317276">
            <a:off x="4560537" y="2430851"/>
            <a:ext cx="3278128" cy="3278128"/>
          </a:xfrm>
          <a:prstGeom prst="arc">
            <a:avLst>
              <a:gd name="adj1" fmla="val 11055686"/>
              <a:gd name="adj2" fmla="val 13684476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3200">
              <a:ea typeface="Open Sans"/>
              <a:cs typeface="Open Sans"/>
              <a:sym typeface="Open Sans"/>
            </a:endParaRPr>
          </a:p>
        </p:txBody>
      </p:sp>
      <p:sp>
        <p:nvSpPr>
          <p:cNvPr id="2679" name="Shape 2679"/>
          <p:cNvSpPr/>
          <p:nvPr/>
        </p:nvSpPr>
        <p:spPr>
          <a:xfrm rot="5059660">
            <a:off x="4560581" y="2430812"/>
            <a:ext cx="3278051" cy="3278051"/>
          </a:xfrm>
          <a:prstGeom prst="arc">
            <a:avLst>
              <a:gd name="adj1" fmla="val 11841684"/>
              <a:gd name="adj2" fmla="val 14909966"/>
            </a:avLst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3200">
              <a:ea typeface="Open Sans"/>
              <a:cs typeface="Open Sans"/>
              <a:sym typeface="Open Sans"/>
            </a:endParaRPr>
          </a:p>
        </p:txBody>
      </p:sp>
      <p:sp>
        <p:nvSpPr>
          <p:cNvPr id="2680" name="Shape 2680"/>
          <p:cNvSpPr/>
          <p:nvPr/>
        </p:nvSpPr>
        <p:spPr>
          <a:xfrm rot="-9099710">
            <a:off x="4560675" y="2430621"/>
            <a:ext cx="3278035" cy="3278035"/>
          </a:xfrm>
          <a:prstGeom prst="arc">
            <a:avLst>
              <a:gd name="adj1" fmla="val 11026146"/>
              <a:gd name="adj2" fmla="val 15301465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3200">
              <a:ea typeface="Open Sans"/>
              <a:cs typeface="Open Sans"/>
              <a:sym typeface="Open Sans"/>
            </a:endParaRPr>
          </a:p>
        </p:txBody>
      </p:sp>
      <p:grpSp>
        <p:nvGrpSpPr>
          <p:cNvPr id="2681" name="Shape 2681"/>
          <p:cNvGrpSpPr/>
          <p:nvPr/>
        </p:nvGrpSpPr>
        <p:grpSpPr>
          <a:xfrm>
            <a:off x="7785387" y="1984787"/>
            <a:ext cx="1421629" cy="1250255"/>
            <a:chOff x="1833877" y="3053000"/>
            <a:chExt cx="1465800" cy="1289100"/>
          </a:xfrm>
        </p:grpSpPr>
        <p:sp>
          <p:nvSpPr>
            <p:cNvPr id="2682" name="Shape 2682"/>
            <p:cNvSpPr/>
            <p:nvPr/>
          </p:nvSpPr>
          <p:spPr>
            <a:xfrm>
              <a:off x="1922225" y="3053000"/>
              <a:ext cx="1288800" cy="1289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b="1">
                <a:solidFill>
                  <a:srgbClr val="FFFFFF"/>
                </a:solidFill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3" name="Shape 2683"/>
            <p:cNvSpPr txBox="1"/>
            <p:nvPr/>
          </p:nvSpPr>
          <p:spPr>
            <a:xfrm>
              <a:off x="1833877" y="3263014"/>
              <a:ext cx="1465800" cy="8687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-GB" sz="1600" b="1" dirty="0">
                  <a:solidFill>
                    <a:srgbClr val="FFFFFF"/>
                  </a:solidFill>
                  <a:latin typeface="CeraGR-Medium" panose="00000600000000000000" pitchFamily="50" charset="-95"/>
                  <a:ea typeface="Open Sans"/>
                  <a:cs typeface="Open Sans Hebrew" pitchFamily="2" charset="-79"/>
                  <a:sym typeface="Open Sans"/>
                </a:rPr>
                <a:t>Production</a:t>
              </a:r>
            </a:p>
          </p:txBody>
        </p:sp>
      </p:grpSp>
      <p:sp>
        <p:nvSpPr>
          <p:cNvPr id="2684" name="Shape 2684"/>
          <p:cNvSpPr txBox="1"/>
          <p:nvPr/>
        </p:nvSpPr>
        <p:spPr>
          <a:xfrm>
            <a:off x="8672606" y="2024791"/>
            <a:ext cx="3562417" cy="134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200" dirty="0">
                <a:latin typeface="CeraGR-Regular" panose="00000500000000000000" pitchFamily="50" charset="-95"/>
                <a:cs typeface="Open Sans Hebrew" pitchFamily="2" charset="-79"/>
              </a:rPr>
              <a:t>Producing 10 high quality video courses with different experts and launching platform.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200" dirty="0">
                <a:latin typeface="CeraGR-Regular" panose="00000500000000000000" pitchFamily="50" charset="-95"/>
                <a:cs typeface="Open Sans Hebrew" pitchFamily="2" charset="-79"/>
              </a:rPr>
              <a:t>Producing 2-3 additional courses each quarter.</a:t>
            </a:r>
            <a:endParaRPr lang="he-IL" sz="1200" dirty="0">
              <a:latin typeface="CeraGR-Regular" panose="00000500000000000000" pitchFamily="50" charset="-95"/>
              <a:cs typeface="Open Sans Hebrew" pitchFamily="2" charset="-79"/>
            </a:endParaRPr>
          </a:p>
        </p:txBody>
      </p:sp>
      <p:grpSp>
        <p:nvGrpSpPr>
          <p:cNvPr id="2685" name="Shape 2685"/>
          <p:cNvGrpSpPr/>
          <p:nvPr/>
        </p:nvGrpSpPr>
        <p:grpSpPr>
          <a:xfrm>
            <a:off x="7207954" y="5254554"/>
            <a:ext cx="1421629" cy="1250255"/>
            <a:chOff x="1833877" y="3053000"/>
            <a:chExt cx="1465800" cy="1289100"/>
          </a:xfrm>
        </p:grpSpPr>
        <p:sp>
          <p:nvSpPr>
            <p:cNvPr id="2686" name="Shape 2686"/>
            <p:cNvSpPr/>
            <p:nvPr/>
          </p:nvSpPr>
          <p:spPr>
            <a:xfrm>
              <a:off x="1922225" y="3053000"/>
              <a:ext cx="1288800" cy="1289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b="1">
                <a:solidFill>
                  <a:srgbClr val="FFFFFF"/>
                </a:solidFill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7" name="Shape 2687"/>
            <p:cNvSpPr txBox="1"/>
            <p:nvPr/>
          </p:nvSpPr>
          <p:spPr>
            <a:xfrm>
              <a:off x="1833877" y="3263014"/>
              <a:ext cx="1465800" cy="8687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-GB" sz="1600" b="1" dirty="0">
                  <a:solidFill>
                    <a:srgbClr val="FFFFFF"/>
                  </a:solidFill>
                  <a:latin typeface="CeraGR-Medium" panose="00000600000000000000" pitchFamily="50" charset="-95"/>
                  <a:ea typeface="Open Sans"/>
                  <a:cs typeface="Open Sans Hebrew" pitchFamily="2" charset="-79"/>
                  <a:sym typeface="Open Sans"/>
                </a:rPr>
                <a:t>Sales</a:t>
              </a:r>
            </a:p>
          </p:txBody>
        </p:sp>
      </p:grpSp>
      <p:sp>
        <p:nvSpPr>
          <p:cNvPr id="2688" name="Shape 2688"/>
          <p:cNvSpPr txBox="1"/>
          <p:nvPr/>
        </p:nvSpPr>
        <p:spPr>
          <a:xfrm>
            <a:off x="415011" y="5002506"/>
            <a:ext cx="4244619" cy="134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eraGR-Regular" panose="00000500000000000000" pitchFamily="50" charset="-95"/>
                <a:cs typeface="Open Sans Hebrew" pitchFamily="2" charset="-79"/>
              </a:rPr>
              <a:t>Selling courses individually per expert or with subscription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eraGR-Regular" panose="00000500000000000000" pitchFamily="50" charset="-95"/>
                <a:cs typeface="Open Sans Hebrew" pitchFamily="2" charset="-79"/>
              </a:rPr>
              <a:t>Selling experts’ items and kits for the courses.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eraGR-Regular" panose="00000500000000000000" pitchFamily="50" charset="-95"/>
                <a:cs typeface="Open Sans Hebrew" pitchFamily="2" charset="-79"/>
              </a:rPr>
              <a:t>Selling package deals for simultaneous purchases of courses and kits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eraGR-Regular" panose="00000500000000000000" pitchFamily="50" charset="-95"/>
                <a:cs typeface="Open Sans Hebrew" pitchFamily="2" charset="-79"/>
              </a:rPr>
              <a:t>Selling gift cards for experts’ fans</a:t>
            </a:r>
          </a:p>
          <a:p>
            <a:pPr lvl="1"/>
            <a:endParaRPr lang="en-GB" sz="1200" dirty="0">
              <a:latin typeface="Open Sans Hebrew" pitchFamily="2" charset="-79"/>
              <a:cs typeface="Open Sans Hebrew" pitchFamily="2" charset="-79"/>
            </a:endParaRPr>
          </a:p>
        </p:txBody>
      </p:sp>
      <p:grpSp>
        <p:nvGrpSpPr>
          <p:cNvPr id="2689" name="Shape 2689"/>
          <p:cNvGrpSpPr/>
          <p:nvPr/>
        </p:nvGrpSpPr>
        <p:grpSpPr>
          <a:xfrm>
            <a:off x="2984987" y="3282887"/>
            <a:ext cx="1421629" cy="1250255"/>
            <a:chOff x="1833877" y="3053000"/>
            <a:chExt cx="1465800" cy="1289100"/>
          </a:xfrm>
        </p:grpSpPr>
        <p:sp>
          <p:nvSpPr>
            <p:cNvPr id="2690" name="Shape 2690"/>
            <p:cNvSpPr/>
            <p:nvPr/>
          </p:nvSpPr>
          <p:spPr>
            <a:xfrm>
              <a:off x="1922225" y="3053000"/>
              <a:ext cx="1288800" cy="1289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b="1">
                <a:solidFill>
                  <a:srgbClr val="FFFFFF"/>
                </a:solidFill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1" name="Shape 2691"/>
            <p:cNvSpPr txBox="1"/>
            <p:nvPr/>
          </p:nvSpPr>
          <p:spPr>
            <a:xfrm>
              <a:off x="1833877" y="3263014"/>
              <a:ext cx="1465800" cy="86879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-GB" sz="1600" b="1" dirty="0">
                  <a:solidFill>
                    <a:srgbClr val="FFFFFF"/>
                  </a:solidFill>
                  <a:latin typeface="CeraGR-Medium" panose="00000600000000000000" pitchFamily="50" charset="-95"/>
                  <a:ea typeface="Open Sans"/>
                  <a:cs typeface="Open Sans Hebrew" pitchFamily="2" charset="-79"/>
                  <a:sym typeface="Open Sans"/>
                </a:rPr>
                <a:t>Promotion</a:t>
              </a:r>
            </a:p>
          </p:txBody>
        </p:sp>
      </p:grpSp>
      <p:sp>
        <p:nvSpPr>
          <p:cNvPr id="2692" name="Shape 2692"/>
          <p:cNvSpPr txBox="1"/>
          <p:nvPr/>
        </p:nvSpPr>
        <p:spPr>
          <a:xfrm>
            <a:off x="-557493" y="1654905"/>
            <a:ext cx="5336832" cy="134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1200150" lvl="2" indent="-285750">
              <a:buFont typeface="Arial" pitchFamily="34" charset="0"/>
              <a:buChar char="•"/>
            </a:pPr>
            <a:r>
              <a:rPr lang="en-GB" sz="1200" dirty="0">
                <a:latin typeface="CeraGR-Regular" panose="00000500000000000000" pitchFamily="50" charset="-95"/>
                <a:cs typeface="Open Sans Hebrew" pitchFamily="2" charset="-79"/>
              </a:rPr>
              <a:t>Picking top-notch experts with big social media influence to be instructors.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1200" dirty="0">
                <a:latin typeface="CeraGR-Regular" panose="00000500000000000000" pitchFamily="50" charset="-95"/>
                <a:cs typeface="Open Sans Hebrew" pitchFamily="2" charset="-79"/>
              </a:rPr>
              <a:t>Rev share model with the experts to provide a good incentive for promoting the product on their channels</a:t>
            </a:r>
            <a:r>
              <a:rPr lang="en-GB" sz="1200" dirty="0">
                <a:latin typeface="Open Sans Hebrew" pitchFamily="2" charset="-79"/>
                <a:cs typeface="Open Sans Hebrew" pitchFamily="2" charset="-79"/>
              </a:rPr>
              <a:t>.</a:t>
            </a:r>
            <a:endParaRPr lang="he-IL" sz="1200" dirty="0"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30" name="Shape 2442"/>
          <p:cNvSpPr txBox="1">
            <a:spLocks/>
          </p:cNvSpPr>
          <p:nvPr/>
        </p:nvSpPr>
        <p:spPr>
          <a:xfrm>
            <a:off x="838200" y="483947"/>
            <a:ext cx="10515600" cy="778465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31" name="Shape 2671"/>
          <p:cNvSpPr txBox="1"/>
          <p:nvPr/>
        </p:nvSpPr>
        <p:spPr>
          <a:xfrm>
            <a:off x="7070481" y="3546036"/>
            <a:ext cx="1562090" cy="96845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rgbClr val="FFFFFF"/>
                </a:solidFill>
                <a:latin typeface="CeraGR-Bold" panose="00000800000000000000" pitchFamily="50" charset="-95"/>
                <a:ea typeface="Open Sans"/>
                <a:cs typeface="Open Sans Hebrew" pitchFamily="2" charset="-79"/>
                <a:sym typeface="Open Sans"/>
              </a:rPr>
              <a:t>Video courses</a:t>
            </a:r>
          </a:p>
        </p:txBody>
      </p:sp>
      <p:sp>
        <p:nvSpPr>
          <p:cNvPr id="32" name="Shape 2671"/>
          <p:cNvSpPr txBox="1"/>
          <p:nvPr/>
        </p:nvSpPr>
        <p:spPr>
          <a:xfrm>
            <a:off x="4238483" y="4445061"/>
            <a:ext cx="1992901" cy="118121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-GB" sz="2600" b="1" dirty="0">
                <a:solidFill>
                  <a:srgbClr val="FFFFFF"/>
                </a:solidFill>
                <a:latin typeface="CeraGR-Bold" panose="00000800000000000000" pitchFamily="50" charset="-95"/>
                <a:ea typeface="Open Sans"/>
                <a:cs typeface="Open Sans Hebrew" pitchFamily="2" charset="-79"/>
                <a:sym typeface="Open Sans"/>
              </a:rPr>
              <a:t>Income</a:t>
            </a:r>
          </a:p>
        </p:txBody>
      </p:sp>
      <p:sp>
        <p:nvSpPr>
          <p:cNvPr id="33" name="Shape 2692"/>
          <p:cNvSpPr txBox="1"/>
          <p:nvPr/>
        </p:nvSpPr>
        <p:spPr>
          <a:xfrm>
            <a:off x="7898838" y="5192417"/>
            <a:ext cx="3586001" cy="134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2" algn="ctr"/>
            <a:r>
              <a:rPr lang="en-GB" sz="1200" dirty="0">
                <a:latin typeface="CeraGR-Regular" panose="00000500000000000000" pitchFamily="50" charset="-95"/>
                <a:cs typeface="Open Sans Hebrew" pitchFamily="2" charset="-79"/>
              </a:rPr>
              <a:t>Opening a call centre with high quality sales people who will sell the courses directly to new clients, up sale existing users and promote gift cards and packages. </a:t>
            </a:r>
            <a:endParaRPr lang="he-IL" sz="1200" dirty="0">
              <a:latin typeface="CeraGR-Regular" panose="00000500000000000000" pitchFamily="50" charset="-95"/>
              <a:cs typeface="Open Sans Hebrew" pitchFamily="2" charset="-79"/>
            </a:endParaRPr>
          </a:p>
        </p:txBody>
      </p:sp>
      <p:sp>
        <p:nvSpPr>
          <p:cNvPr id="34" name="Shape 2692"/>
          <p:cNvSpPr txBox="1"/>
          <p:nvPr/>
        </p:nvSpPr>
        <p:spPr>
          <a:xfrm>
            <a:off x="17791" y="3235042"/>
            <a:ext cx="3629261" cy="134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1" algn="ctr" rtl="1"/>
            <a:r>
              <a:rPr lang="en-GB" sz="1200" dirty="0">
                <a:latin typeface="CeraGR-Regular" panose="00000500000000000000" pitchFamily="50" charset="-95"/>
                <a:cs typeface="Open Sans Hebrew" pitchFamily="2" charset="-79"/>
              </a:rPr>
              <a:t>Providing high quality promotion materials to the experts to post and share on their social networks and media channels.</a:t>
            </a:r>
            <a:endParaRPr lang="he-IL" sz="1200" dirty="0">
              <a:latin typeface="CeraGR-Regular" panose="00000500000000000000" pitchFamily="50" charset="-95"/>
              <a:cs typeface="Open Sans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25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" grpId="0"/>
      <p:bldP spid="2678" grpId="0" animBg="1"/>
      <p:bldP spid="2679" grpId="0" animBg="1"/>
      <p:bldP spid="2680" grpId="0" animBg="1"/>
      <p:bldP spid="2684" grpId="0"/>
      <p:bldP spid="2688" grpId="0"/>
      <p:bldP spid="2692" grpId="0"/>
      <p:bldP spid="30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Shape 2442"/>
          <p:cNvSpPr txBox="1">
            <a:spLocks noGrp="1"/>
          </p:cNvSpPr>
          <p:nvPr>
            <p:ph type="title"/>
          </p:nvPr>
        </p:nvSpPr>
        <p:spPr>
          <a:xfrm>
            <a:off x="838200" y="518673"/>
            <a:ext cx="10515600" cy="778465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eraGR-Bold" panose="00000800000000000000" pitchFamily="50" charset="-95"/>
                <a:cs typeface="Open Sans Hebrew" pitchFamily="2" charset="-79"/>
              </a:rPr>
              <a:t>Marketing and sales strategy</a:t>
            </a:r>
            <a:endParaRPr lang="en-GB" dirty="0">
              <a:solidFill>
                <a:schemeClr val="tx1"/>
              </a:solidFill>
              <a:latin typeface="CeraGR-Bold" panose="00000800000000000000" pitchFamily="50" charset="-95"/>
              <a:cs typeface="Open Sans Hebrew" pitchFamily="2" charset="-79"/>
            </a:endParaRPr>
          </a:p>
        </p:txBody>
      </p:sp>
      <p:sp>
        <p:nvSpPr>
          <p:cNvPr id="2443" name="Shape 2443"/>
          <p:cNvSpPr txBox="1"/>
          <p:nvPr/>
        </p:nvSpPr>
        <p:spPr>
          <a:xfrm>
            <a:off x="1327495" y="2469157"/>
            <a:ext cx="5266887" cy="67815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1" rtl="1"/>
            <a:r>
              <a:rPr lang="en-GB" dirty="0">
                <a:latin typeface="CeraGR-Regular" panose="00000500000000000000" pitchFamily="50" charset="-95"/>
                <a:cs typeface="Open Sans Hebrew" pitchFamily="2" charset="-79"/>
              </a:rPr>
              <a:t>Instructors must commit to constantly promote their courses on their channels.</a:t>
            </a:r>
            <a:endParaRPr lang="he-IL" dirty="0">
              <a:latin typeface="CeraGR-Regular" panose="00000500000000000000" pitchFamily="50" charset="-95"/>
              <a:cs typeface="Open Sans Hebrew" pitchFamily="2" charset="-79"/>
            </a:endParaRPr>
          </a:p>
        </p:txBody>
      </p:sp>
      <p:grpSp>
        <p:nvGrpSpPr>
          <p:cNvPr id="2444" name="Shape 2444"/>
          <p:cNvGrpSpPr/>
          <p:nvPr/>
        </p:nvGrpSpPr>
        <p:grpSpPr>
          <a:xfrm>
            <a:off x="665041" y="2469157"/>
            <a:ext cx="557983" cy="557983"/>
            <a:chOff x="824587" y="2545722"/>
            <a:chExt cx="617100" cy="617100"/>
          </a:xfrm>
        </p:grpSpPr>
        <p:sp>
          <p:nvSpPr>
            <p:cNvPr id="2445" name="Shape 2445"/>
            <p:cNvSpPr/>
            <p:nvPr/>
          </p:nvSpPr>
          <p:spPr>
            <a:xfrm>
              <a:off x="824587" y="2545722"/>
              <a:ext cx="617100" cy="6171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46" name="Shape 2446"/>
            <p:cNvSpPr/>
            <p:nvPr/>
          </p:nvSpPr>
          <p:spPr>
            <a:xfrm>
              <a:off x="908126" y="2682495"/>
              <a:ext cx="450000" cy="343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22966"/>
                  </a:moveTo>
                  <a:cubicBezTo>
                    <a:pt x="119999" y="25837"/>
                    <a:pt x="119560" y="28133"/>
                    <a:pt x="117802" y="29856"/>
                  </a:cubicBezTo>
                  <a:cubicBezTo>
                    <a:pt x="61978" y="103349"/>
                    <a:pt x="61978" y="103349"/>
                    <a:pt x="61978" y="103349"/>
                  </a:cubicBezTo>
                  <a:cubicBezTo>
                    <a:pt x="51428" y="117129"/>
                    <a:pt x="51428" y="117129"/>
                    <a:pt x="51428" y="117129"/>
                  </a:cubicBezTo>
                  <a:cubicBezTo>
                    <a:pt x="50109" y="118851"/>
                    <a:pt x="48351" y="119999"/>
                    <a:pt x="46153" y="119999"/>
                  </a:cubicBezTo>
                  <a:cubicBezTo>
                    <a:pt x="43956" y="119999"/>
                    <a:pt x="42197" y="118851"/>
                    <a:pt x="40879" y="117129"/>
                  </a:cubicBezTo>
                  <a:cubicBezTo>
                    <a:pt x="30329" y="103349"/>
                    <a:pt x="30329" y="103349"/>
                    <a:pt x="30329" y="103349"/>
                  </a:cubicBezTo>
                  <a:cubicBezTo>
                    <a:pt x="2197" y="66602"/>
                    <a:pt x="2197" y="66602"/>
                    <a:pt x="2197" y="66602"/>
                  </a:cubicBezTo>
                  <a:cubicBezTo>
                    <a:pt x="879" y="64880"/>
                    <a:pt x="0" y="62583"/>
                    <a:pt x="0" y="59712"/>
                  </a:cubicBezTo>
                  <a:cubicBezTo>
                    <a:pt x="0" y="56842"/>
                    <a:pt x="879" y="54545"/>
                    <a:pt x="2197" y="52822"/>
                  </a:cubicBezTo>
                  <a:cubicBezTo>
                    <a:pt x="12747" y="39043"/>
                    <a:pt x="12747" y="39043"/>
                    <a:pt x="12747" y="39043"/>
                  </a:cubicBezTo>
                  <a:cubicBezTo>
                    <a:pt x="14505" y="37320"/>
                    <a:pt x="16263" y="36172"/>
                    <a:pt x="18021" y="36172"/>
                  </a:cubicBezTo>
                  <a:cubicBezTo>
                    <a:pt x="20219" y="36172"/>
                    <a:pt x="21978" y="37320"/>
                    <a:pt x="23296" y="39043"/>
                  </a:cubicBezTo>
                  <a:cubicBezTo>
                    <a:pt x="46153" y="68899"/>
                    <a:pt x="46153" y="68899"/>
                    <a:pt x="46153" y="68899"/>
                  </a:cubicBezTo>
                  <a:cubicBezTo>
                    <a:pt x="96703" y="2870"/>
                    <a:pt x="96703" y="2870"/>
                    <a:pt x="96703" y="2870"/>
                  </a:cubicBezTo>
                  <a:cubicBezTo>
                    <a:pt x="98461" y="574"/>
                    <a:pt x="100219" y="0"/>
                    <a:pt x="101978" y="0"/>
                  </a:cubicBezTo>
                  <a:cubicBezTo>
                    <a:pt x="104175" y="0"/>
                    <a:pt x="105934" y="574"/>
                    <a:pt x="107252" y="2870"/>
                  </a:cubicBezTo>
                  <a:cubicBezTo>
                    <a:pt x="117802" y="16076"/>
                    <a:pt x="117802" y="16076"/>
                    <a:pt x="117802" y="16076"/>
                  </a:cubicBezTo>
                  <a:cubicBezTo>
                    <a:pt x="119560" y="18373"/>
                    <a:pt x="119999" y="20669"/>
                    <a:pt x="119999" y="2296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7" name="Shape 2447"/>
          <p:cNvSpPr txBox="1"/>
          <p:nvPr/>
        </p:nvSpPr>
        <p:spPr>
          <a:xfrm>
            <a:off x="1327495" y="3291206"/>
            <a:ext cx="6644132" cy="67815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1" rtl="1"/>
            <a:r>
              <a:rPr lang="en-GB" dirty="0">
                <a:latin typeface="CeraGR-Regular" panose="00000500000000000000" pitchFamily="50" charset="-95"/>
                <a:cs typeface="Open Sans Hebrew" pitchFamily="2" charset="-79"/>
              </a:rPr>
              <a:t>Provide incentive to the experts to properly promote</a:t>
            </a:r>
          </a:p>
          <a:p>
            <a:pPr lvl="1" rtl="1"/>
            <a:r>
              <a:rPr lang="en-GB" dirty="0">
                <a:latin typeface="CeraGR-Regular" panose="00000500000000000000" pitchFamily="50" charset="-95"/>
                <a:cs typeface="Open Sans Hebrew" pitchFamily="2" charset="-79"/>
              </a:rPr>
              <a:t>their courses with a revenue share model.</a:t>
            </a:r>
            <a:endParaRPr lang="he-IL" dirty="0">
              <a:latin typeface="CeraGR-Regular" panose="00000500000000000000" pitchFamily="50" charset="-95"/>
              <a:cs typeface="Open Sans Hebrew" pitchFamily="2" charset="-79"/>
            </a:endParaRPr>
          </a:p>
        </p:txBody>
      </p:sp>
      <p:grpSp>
        <p:nvGrpSpPr>
          <p:cNvPr id="2448" name="Shape 2448"/>
          <p:cNvGrpSpPr/>
          <p:nvPr/>
        </p:nvGrpSpPr>
        <p:grpSpPr>
          <a:xfrm>
            <a:off x="666780" y="3295079"/>
            <a:ext cx="557983" cy="557983"/>
            <a:chOff x="824587" y="2545722"/>
            <a:chExt cx="617100" cy="617100"/>
          </a:xfrm>
        </p:grpSpPr>
        <p:sp>
          <p:nvSpPr>
            <p:cNvPr id="2449" name="Shape 2449"/>
            <p:cNvSpPr/>
            <p:nvPr/>
          </p:nvSpPr>
          <p:spPr>
            <a:xfrm>
              <a:off x="824587" y="2545722"/>
              <a:ext cx="617100" cy="6171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50" name="Shape 2450"/>
            <p:cNvSpPr/>
            <p:nvPr/>
          </p:nvSpPr>
          <p:spPr>
            <a:xfrm>
              <a:off x="908126" y="2682495"/>
              <a:ext cx="450000" cy="343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22966"/>
                  </a:moveTo>
                  <a:cubicBezTo>
                    <a:pt x="119999" y="25837"/>
                    <a:pt x="119560" y="28133"/>
                    <a:pt x="117802" y="29856"/>
                  </a:cubicBezTo>
                  <a:cubicBezTo>
                    <a:pt x="61978" y="103349"/>
                    <a:pt x="61978" y="103349"/>
                    <a:pt x="61978" y="103349"/>
                  </a:cubicBezTo>
                  <a:cubicBezTo>
                    <a:pt x="51428" y="117129"/>
                    <a:pt x="51428" y="117129"/>
                    <a:pt x="51428" y="117129"/>
                  </a:cubicBezTo>
                  <a:cubicBezTo>
                    <a:pt x="50109" y="118851"/>
                    <a:pt x="48351" y="119999"/>
                    <a:pt x="46153" y="119999"/>
                  </a:cubicBezTo>
                  <a:cubicBezTo>
                    <a:pt x="43956" y="119999"/>
                    <a:pt x="42197" y="118851"/>
                    <a:pt x="40879" y="117129"/>
                  </a:cubicBezTo>
                  <a:cubicBezTo>
                    <a:pt x="30329" y="103349"/>
                    <a:pt x="30329" y="103349"/>
                    <a:pt x="30329" y="103349"/>
                  </a:cubicBezTo>
                  <a:cubicBezTo>
                    <a:pt x="2197" y="66602"/>
                    <a:pt x="2197" y="66602"/>
                    <a:pt x="2197" y="66602"/>
                  </a:cubicBezTo>
                  <a:cubicBezTo>
                    <a:pt x="879" y="64880"/>
                    <a:pt x="0" y="62583"/>
                    <a:pt x="0" y="59712"/>
                  </a:cubicBezTo>
                  <a:cubicBezTo>
                    <a:pt x="0" y="56842"/>
                    <a:pt x="879" y="54545"/>
                    <a:pt x="2197" y="52822"/>
                  </a:cubicBezTo>
                  <a:cubicBezTo>
                    <a:pt x="12747" y="39043"/>
                    <a:pt x="12747" y="39043"/>
                    <a:pt x="12747" y="39043"/>
                  </a:cubicBezTo>
                  <a:cubicBezTo>
                    <a:pt x="14505" y="37320"/>
                    <a:pt x="16263" y="36172"/>
                    <a:pt x="18021" y="36172"/>
                  </a:cubicBezTo>
                  <a:cubicBezTo>
                    <a:pt x="20219" y="36172"/>
                    <a:pt x="21978" y="37320"/>
                    <a:pt x="23296" y="39043"/>
                  </a:cubicBezTo>
                  <a:cubicBezTo>
                    <a:pt x="46153" y="68899"/>
                    <a:pt x="46153" y="68899"/>
                    <a:pt x="46153" y="68899"/>
                  </a:cubicBezTo>
                  <a:cubicBezTo>
                    <a:pt x="96703" y="2870"/>
                    <a:pt x="96703" y="2870"/>
                    <a:pt x="96703" y="2870"/>
                  </a:cubicBezTo>
                  <a:cubicBezTo>
                    <a:pt x="98461" y="574"/>
                    <a:pt x="100219" y="0"/>
                    <a:pt x="101978" y="0"/>
                  </a:cubicBezTo>
                  <a:cubicBezTo>
                    <a:pt x="104175" y="0"/>
                    <a:pt x="105934" y="574"/>
                    <a:pt x="107252" y="2870"/>
                  </a:cubicBezTo>
                  <a:cubicBezTo>
                    <a:pt x="117802" y="16076"/>
                    <a:pt x="117802" y="16076"/>
                    <a:pt x="117802" y="16076"/>
                  </a:cubicBezTo>
                  <a:cubicBezTo>
                    <a:pt x="119560" y="18373"/>
                    <a:pt x="119999" y="20669"/>
                    <a:pt x="119999" y="2296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1" name="Shape 2451"/>
          <p:cNvSpPr txBox="1"/>
          <p:nvPr/>
        </p:nvSpPr>
        <p:spPr>
          <a:xfrm>
            <a:off x="1327495" y="4093077"/>
            <a:ext cx="6644132" cy="67815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1" rtl="1"/>
            <a:r>
              <a:rPr lang="en-GB" dirty="0">
                <a:latin typeface="CeraGR-Regular" panose="00000500000000000000" pitchFamily="50" charset="-95"/>
                <a:cs typeface="Open Sans Hebrew" pitchFamily="2" charset="-79"/>
              </a:rPr>
              <a:t>Target the experts hugest fans in marketing campaigns.</a:t>
            </a:r>
            <a:endParaRPr lang="he-IL" dirty="0">
              <a:latin typeface="CeraGR-Regular" panose="00000500000000000000" pitchFamily="50" charset="-95"/>
              <a:cs typeface="Open Sans Hebrew" pitchFamily="2" charset="-79"/>
            </a:endParaRPr>
          </a:p>
        </p:txBody>
      </p:sp>
      <p:grpSp>
        <p:nvGrpSpPr>
          <p:cNvPr id="2452" name="Shape 2452"/>
          <p:cNvGrpSpPr/>
          <p:nvPr/>
        </p:nvGrpSpPr>
        <p:grpSpPr>
          <a:xfrm>
            <a:off x="665041" y="4130981"/>
            <a:ext cx="557983" cy="557983"/>
            <a:chOff x="824587" y="2545722"/>
            <a:chExt cx="617100" cy="617100"/>
          </a:xfrm>
        </p:grpSpPr>
        <p:sp>
          <p:nvSpPr>
            <p:cNvPr id="2453" name="Shape 2453"/>
            <p:cNvSpPr/>
            <p:nvPr/>
          </p:nvSpPr>
          <p:spPr>
            <a:xfrm>
              <a:off x="824587" y="2545722"/>
              <a:ext cx="617100" cy="6171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54" name="Shape 2454"/>
            <p:cNvSpPr/>
            <p:nvPr/>
          </p:nvSpPr>
          <p:spPr>
            <a:xfrm>
              <a:off x="908126" y="2682495"/>
              <a:ext cx="450000" cy="343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22966"/>
                  </a:moveTo>
                  <a:cubicBezTo>
                    <a:pt x="119999" y="25837"/>
                    <a:pt x="119560" y="28133"/>
                    <a:pt x="117802" y="29856"/>
                  </a:cubicBezTo>
                  <a:cubicBezTo>
                    <a:pt x="61978" y="103349"/>
                    <a:pt x="61978" y="103349"/>
                    <a:pt x="61978" y="103349"/>
                  </a:cubicBezTo>
                  <a:cubicBezTo>
                    <a:pt x="51428" y="117129"/>
                    <a:pt x="51428" y="117129"/>
                    <a:pt x="51428" y="117129"/>
                  </a:cubicBezTo>
                  <a:cubicBezTo>
                    <a:pt x="50109" y="118851"/>
                    <a:pt x="48351" y="119999"/>
                    <a:pt x="46153" y="119999"/>
                  </a:cubicBezTo>
                  <a:cubicBezTo>
                    <a:pt x="43956" y="119999"/>
                    <a:pt x="42197" y="118851"/>
                    <a:pt x="40879" y="117129"/>
                  </a:cubicBezTo>
                  <a:cubicBezTo>
                    <a:pt x="30329" y="103349"/>
                    <a:pt x="30329" y="103349"/>
                    <a:pt x="30329" y="103349"/>
                  </a:cubicBezTo>
                  <a:cubicBezTo>
                    <a:pt x="2197" y="66602"/>
                    <a:pt x="2197" y="66602"/>
                    <a:pt x="2197" y="66602"/>
                  </a:cubicBezTo>
                  <a:cubicBezTo>
                    <a:pt x="879" y="64880"/>
                    <a:pt x="0" y="62583"/>
                    <a:pt x="0" y="59712"/>
                  </a:cubicBezTo>
                  <a:cubicBezTo>
                    <a:pt x="0" y="56842"/>
                    <a:pt x="879" y="54545"/>
                    <a:pt x="2197" y="52822"/>
                  </a:cubicBezTo>
                  <a:cubicBezTo>
                    <a:pt x="12747" y="39043"/>
                    <a:pt x="12747" y="39043"/>
                    <a:pt x="12747" y="39043"/>
                  </a:cubicBezTo>
                  <a:cubicBezTo>
                    <a:pt x="14505" y="37320"/>
                    <a:pt x="16263" y="36172"/>
                    <a:pt x="18021" y="36172"/>
                  </a:cubicBezTo>
                  <a:cubicBezTo>
                    <a:pt x="20219" y="36172"/>
                    <a:pt x="21978" y="37320"/>
                    <a:pt x="23296" y="39043"/>
                  </a:cubicBezTo>
                  <a:cubicBezTo>
                    <a:pt x="46153" y="68899"/>
                    <a:pt x="46153" y="68899"/>
                    <a:pt x="46153" y="68899"/>
                  </a:cubicBezTo>
                  <a:cubicBezTo>
                    <a:pt x="96703" y="2870"/>
                    <a:pt x="96703" y="2870"/>
                    <a:pt x="96703" y="2870"/>
                  </a:cubicBezTo>
                  <a:cubicBezTo>
                    <a:pt x="98461" y="574"/>
                    <a:pt x="100219" y="0"/>
                    <a:pt x="101978" y="0"/>
                  </a:cubicBezTo>
                  <a:cubicBezTo>
                    <a:pt x="104175" y="0"/>
                    <a:pt x="105934" y="574"/>
                    <a:pt x="107252" y="2870"/>
                  </a:cubicBezTo>
                  <a:cubicBezTo>
                    <a:pt x="117802" y="16076"/>
                    <a:pt x="117802" y="16076"/>
                    <a:pt x="117802" y="16076"/>
                  </a:cubicBezTo>
                  <a:cubicBezTo>
                    <a:pt x="119560" y="18373"/>
                    <a:pt x="119999" y="20669"/>
                    <a:pt x="119999" y="2296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5" name="Shape 2455"/>
          <p:cNvSpPr/>
          <p:nvPr/>
        </p:nvSpPr>
        <p:spPr>
          <a:xfrm>
            <a:off x="7843359" y="2377106"/>
            <a:ext cx="3683600" cy="30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8888" y="1988"/>
                </a:moveTo>
                <a:cubicBezTo>
                  <a:pt x="88333" y="662"/>
                  <a:pt x="87222" y="0"/>
                  <a:pt x="86111" y="0"/>
                </a:cubicBezTo>
                <a:cubicBezTo>
                  <a:pt x="33888" y="0"/>
                  <a:pt x="33888" y="0"/>
                  <a:pt x="33888" y="0"/>
                </a:cubicBezTo>
                <a:cubicBezTo>
                  <a:pt x="32777" y="0"/>
                  <a:pt x="31666" y="662"/>
                  <a:pt x="31111" y="1988"/>
                </a:cubicBezTo>
                <a:cubicBezTo>
                  <a:pt x="1111" y="46408"/>
                  <a:pt x="1111" y="46408"/>
                  <a:pt x="1111" y="46408"/>
                </a:cubicBezTo>
                <a:cubicBezTo>
                  <a:pt x="0" y="48397"/>
                  <a:pt x="0" y="50386"/>
                  <a:pt x="1666" y="52375"/>
                </a:cubicBezTo>
                <a:cubicBezTo>
                  <a:pt x="57222" y="118674"/>
                  <a:pt x="57222" y="118674"/>
                  <a:pt x="57222" y="118674"/>
                </a:cubicBezTo>
                <a:cubicBezTo>
                  <a:pt x="58333" y="120000"/>
                  <a:pt x="58888" y="120000"/>
                  <a:pt x="60000" y="120000"/>
                </a:cubicBezTo>
                <a:cubicBezTo>
                  <a:pt x="61111" y="120000"/>
                  <a:pt x="62222" y="120000"/>
                  <a:pt x="62777" y="118674"/>
                </a:cubicBezTo>
                <a:cubicBezTo>
                  <a:pt x="118888" y="52375"/>
                  <a:pt x="118888" y="52375"/>
                  <a:pt x="118888" y="52375"/>
                </a:cubicBezTo>
                <a:cubicBezTo>
                  <a:pt x="120000" y="50386"/>
                  <a:pt x="120000" y="48397"/>
                  <a:pt x="118888" y="46408"/>
                </a:cubicBezTo>
                <a:lnTo>
                  <a:pt x="88888" y="1988"/>
                </a:lnTo>
                <a:close/>
                <a:moveTo>
                  <a:pt x="108333" y="44419"/>
                </a:moveTo>
                <a:cubicBezTo>
                  <a:pt x="88888" y="44419"/>
                  <a:pt x="88888" y="44419"/>
                  <a:pt x="88888" y="44419"/>
                </a:cubicBezTo>
                <a:cubicBezTo>
                  <a:pt x="80000" y="9281"/>
                  <a:pt x="80000" y="9281"/>
                  <a:pt x="80000" y="9281"/>
                </a:cubicBezTo>
                <a:cubicBezTo>
                  <a:pt x="84444" y="9281"/>
                  <a:pt x="84444" y="9281"/>
                  <a:pt x="84444" y="9281"/>
                </a:cubicBezTo>
                <a:lnTo>
                  <a:pt x="108333" y="44419"/>
                </a:lnTo>
                <a:close/>
                <a:moveTo>
                  <a:pt x="31666" y="53701"/>
                </a:moveTo>
                <a:cubicBezTo>
                  <a:pt x="51666" y="99447"/>
                  <a:pt x="51666" y="99447"/>
                  <a:pt x="51666" y="99447"/>
                </a:cubicBezTo>
                <a:cubicBezTo>
                  <a:pt x="13333" y="53701"/>
                  <a:pt x="13333" y="53701"/>
                  <a:pt x="13333" y="53701"/>
                </a:cubicBezTo>
                <a:lnTo>
                  <a:pt x="31666" y="53701"/>
                </a:lnTo>
                <a:close/>
                <a:moveTo>
                  <a:pt x="40000" y="53701"/>
                </a:moveTo>
                <a:cubicBezTo>
                  <a:pt x="56666" y="53701"/>
                  <a:pt x="56666" y="53701"/>
                  <a:pt x="56666" y="53701"/>
                </a:cubicBezTo>
                <a:cubicBezTo>
                  <a:pt x="56666" y="90828"/>
                  <a:pt x="56666" y="90828"/>
                  <a:pt x="56666" y="90828"/>
                </a:cubicBezTo>
                <a:lnTo>
                  <a:pt x="40000" y="53701"/>
                </a:lnTo>
                <a:close/>
                <a:moveTo>
                  <a:pt x="63888" y="53701"/>
                </a:moveTo>
                <a:cubicBezTo>
                  <a:pt x="80000" y="53701"/>
                  <a:pt x="80000" y="53701"/>
                  <a:pt x="80000" y="53701"/>
                </a:cubicBezTo>
                <a:cubicBezTo>
                  <a:pt x="63888" y="90828"/>
                  <a:pt x="63888" y="90828"/>
                  <a:pt x="63888" y="90828"/>
                </a:cubicBezTo>
                <a:lnTo>
                  <a:pt x="63888" y="53701"/>
                </a:lnTo>
                <a:close/>
                <a:moveTo>
                  <a:pt x="88333" y="53701"/>
                </a:moveTo>
                <a:cubicBezTo>
                  <a:pt x="107222" y="53701"/>
                  <a:pt x="107222" y="53701"/>
                  <a:pt x="107222" y="53701"/>
                </a:cubicBezTo>
                <a:cubicBezTo>
                  <a:pt x="68333" y="99447"/>
                  <a:pt x="68333" y="99447"/>
                  <a:pt x="68333" y="99447"/>
                </a:cubicBezTo>
                <a:lnTo>
                  <a:pt x="88333" y="53701"/>
                </a:lnTo>
                <a:close/>
                <a:moveTo>
                  <a:pt x="72222" y="9281"/>
                </a:moveTo>
                <a:cubicBezTo>
                  <a:pt x="81111" y="44419"/>
                  <a:pt x="81111" y="44419"/>
                  <a:pt x="81111" y="44419"/>
                </a:cubicBezTo>
                <a:cubicBezTo>
                  <a:pt x="63888" y="44419"/>
                  <a:pt x="63888" y="44419"/>
                  <a:pt x="63888" y="44419"/>
                </a:cubicBezTo>
                <a:cubicBezTo>
                  <a:pt x="63888" y="9281"/>
                  <a:pt x="63888" y="9281"/>
                  <a:pt x="63888" y="9281"/>
                </a:cubicBezTo>
                <a:lnTo>
                  <a:pt x="72222" y="9281"/>
                </a:lnTo>
                <a:close/>
                <a:moveTo>
                  <a:pt x="56666" y="44419"/>
                </a:moveTo>
                <a:cubicBezTo>
                  <a:pt x="38888" y="44419"/>
                  <a:pt x="38888" y="44419"/>
                  <a:pt x="38888" y="44419"/>
                </a:cubicBezTo>
                <a:cubicBezTo>
                  <a:pt x="47777" y="9281"/>
                  <a:pt x="47777" y="9281"/>
                  <a:pt x="47777" y="9281"/>
                </a:cubicBezTo>
                <a:cubicBezTo>
                  <a:pt x="56666" y="9281"/>
                  <a:pt x="56666" y="9281"/>
                  <a:pt x="56666" y="9281"/>
                </a:cubicBezTo>
                <a:lnTo>
                  <a:pt x="56666" y="44419"/>
                </a:lnTo>
                <a:close/>
                <a:moveTo>
                  <a:pt x="35555" y="9281"/>
                </a:moveTo>
                <a:cubicBezTo>
                  <a:pt x="40000" y="9281"/>
                  <a:pt x="40000" y="9281"/>
                  <a:pt x="40000" y="9281"/>
                </a:cubicBezTo>
                <a:cubicBezTo>
                  <a:pt x="31111" y="44419"/>
                  <a:pt x="31111" y="44419"/>
                  <a:pt x="31111" y="44419"/>
                </a:cubicBezTo>
                <a:cubicBezTo>
                  <a:pt x="12222" y="44419"/>
                  <a:pt x="12222" y="44419"/>
                  <a:pt x="12222" y="44419"/>
                </a:cubicBezTo>
                <a:lnTo>
                  <a:pt x="35555" y="9281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solidFill>
                <a:srgbClr val="2A2A2A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19" name="Shape 2443"/>
          <p:cNvSpPr txBox="1"/>
          <p:nvPr/>
        </p:nvSpPr>
        <p:spPr>
          <a:xfrm>
            <a:off x="1327495" y="1563310"/>
            <a:ext cx="7420642" cy="67815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1" rtl="1"/>
            <a:r>
              <a:rPr lang="en-GB" dirty="0">
                <a:latin typeface="CeraGR-Regular" panose="00000500000000000000" pitchFamily="50" charset="-95"/>
                <a:cs typeface="Open Sans Hebrew" pitchFamily="2" charset="-79"/>
              </a:rPr>
              <a:t>Instructors must be big social media influencers.</a:t>
            </a:r>
            <a:endParaRPr lang="he-IL" dirty="0">
              <a:latin typeface="CeraGR-Regular" panose="00000500000000000000" pitchFamily="50" charset="-95"/>
              <a:cs typeface="Open Sans Hebrew" pitchFamily="2" charset="-79"/>
            </a:endParaRPr>
          </a:p>
        </p:txBody>
      </p:sp>
      <p:grpSp>
        <p:nvGrpSpPr>
          <p:cNvPr id="20" name="Shape 2444"/>
          <p:cNvGrpSpPr/>
          <p:nvPr/>
        </p:nvGrpSpPr>
        <p:grpSpPr>
          <a:xfrm>
            <a:off x="665041" y="1638245"/>
            <a:ext cx="557983" cy="557983"/>
            <a:chOff x="824587" y="2545722"/>
            <a:chExt cx="617100" cy="617100"/>
          </a:xfrm>
        </p:grpSpPr>
        <p:sp>
          <p:nvSpPr>
            <p:cNvPr id="21" name="Shape 2445"/>
            <p:cNvSpPr/>
            <p:nvPr/>
          </p:nvSpPr>
          <p:spPr>
            <a:xfrm>
              <a:off x="824587" y="2545722"/>
              <a:ext cx="617100" cy="6171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" name="Shape 2446"/>
            <p:cNvSpPr/>
            <p:nvPr/>
          </p:nvSpPr>
          <p:spPr>
            <a:xfrm>
              <a:off x="908126" y="2682495"/>
              <a:ext cx="450000" cy="343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22966"/>
                  </a:moveTo>
                  <a:cubicBezTo>
                    <a:pt x="119999" y="25837"/>
                    <a:pt x="119560" y="28133"/>
                    <a:pt x="117802" y="29856"/>
                  </a:cubicBezTo>
                  <a:cubicBezTo>
                    <a:pt x="61978" y="103349"/>
                    <a:pt x="61978" y="103349"/>
                    <a:pt x="61978" y="103349"/>
                  </a:cubicBezTo>
                  <a:cubicBezTo>
                    <a:pt x="51428" y="117129"/>
                    <a:pt x="51428" y="117129"/>
                    <a:pt x="51428" y="117129"/>
                  </a:cubicBezTo>
                  <a:cubicBezTo>
                    <a:pt x="50109" y="118851"/>
                    <a:pt x="48351" y="119999"/>
                    <a:pt x="46153" y="119999"/>
                  </a:cubicBezTo>
                  <a:cubicBezTo>
                    <a:pt x="43956" y="119999"/>
                    <a:pt x="42197" y="118851"/>
                    <a:pt x="40879" y="117129"/>
                  </a:cubicBezTo>
                  <a:cubicBezTo>
                    <a:pt x="30329" y="103349"/>
                    <a:pt x="30329" y="103349"/>
                    <a:pt x="30329" y="103349"/>
                  </a:cubicBezTo>
                  <a:cubicBezTo>
                    <a:pt x="2197" y="66602"/>
                    <a:pt x="2197" y="66602"/>
                    <a:pt x="2197" y="66602"/>
                  </a:cubicBezTo>
                  <a:cubicBezTo>
                    <a:pt x="879" y="64880"/>
                    <a:pt x="0" y="62583"/>
                    <a:pt x="0" y="59712"/>
                  </a:cubicBezTo>
                  <a:cubicBezTo>
                    <a:pt x="0" y="56842"/>
                    <a:pt x="879" y="54545"/>
                    <a:pt x="2197" y="52822"/>
                  </a:cubicBezTo>
                  <a:cubicBezTo>
                    <a:pt x="12747" y="39043"/>
                    <a:pt x="12747" y="39043"/>
                    <a:pt x="12747" y="39043"/>
                  </a:cubicBezTo>
                  <a:cubicBezTo>
                    <a:pt x="14505" y="37320"/>
                    <a:pt x="16263" y="36172"/>
                    <a:pt x="18021" y="36172"/>
                  </a:cubicBezTo>
                  <a:cubicBezTo>
                    <a:pt x="20219" y="36172"/>
                    <a:pt x="21978" y="37320"/>
                    <a:pt x="23296" y="39043"/>
                  </a:cubicBezTo>
                  <a:cubicBezTo>
                    <a:pt x="46153" y="68899"/>
                    <a:pt x="46153" y="68899"/>
                    <a:pt x="46153" y="68899"/>
                  </a:cubicBezTo>
                  <a:cubicBezTo>
                    <a:pt x="96703" y="2870"/>
                    <a:pt x="96703" y="2870"/>
                    <a:pt x="96703" y="2870"/>
                  </a:cubicBezTo>
                  <a:cubicBezTo>
                    <a:pt x="98461" y="574"/>
                    <a:pt x="100219" y="0"/>
                    <a:pt x="101978" y="0"/>
                  </a:cubicBezTo>
                  <a:cubicBezTo>
                    <a:pt x="104175" y="0"/>
                    <a:pt x="105934" y="574"/>
                    <a:pt x="107252" y="2870"/>
                  </a:cubicBezTo>
                  <a:cubicBezTo>
                    <a:pt x="117802" y="16076"/>
                    <a:pt x="117802" y="16076"/>
                    <a:pt x="117802" y="16076"/>
                  </a:cubicBezTo>
                  <a:cubicBezTo>
                    <a:pt x="119560" y="18373"/>
                    <a:pt x="119999" y="20669"/>
                    <a:pt x="119999" y="2296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Shape 2451"/>
          <p:cNvSpPr txBox="1"/>
          <p:nvPr/>
        </p:nvSpPr>
        <p:spPr>
          <a:xfrm>
            <a:off x="874497" y="4936253"/>
            <a:ext cx="7810115" cy="67815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1"/>
            <a:r>
              <a:rPr lang="en-GB" dirty="0">
                <a:latin typeface="CeraGR-Regular" panose="00000500000000000000" pitchFamily="50" charset="-95"/>
                <a:cs typeface="Open Sans Hebrew" pitchFamily="2" charset="-79"/>
              </a:rPr>
              <a:t>Producing a big launching event with all the famous instructors and media for quick advertising breakthrough</a:t>
            </a:r>
            <a:endParaRPr lang="he-IL" dirty="0">
              <a:latin typeface="CeraGR-Regular" panose="00000500000000000000" pitchFamily="50" charset="-95"/>
              <a:cs typeface="Open Sans Hebrew" pitchFamily="2" charset="-79"/>
            </a:endParaRPr>
          </a:p>
        </p:txBody>
      </p:sp>
      <p:grpSp>
        <p:nvGrpSpPr>
          <p:cNvPr id="24" name="Shape 2452"/>
          <p:cNvGrpSpPr/>
          <p:nvPr/>
        </p:nvGrpSpPr>
        <p:grpSpPr>
          <a:xfrm>
            <a:off x="665041" y="4966738"/>
            <a:ext cx="557983" cy="557983"/>
            <a:chOff x="824587" y="2545722"/>
            <a:chExt cx="617100" cy="617100"/>
          </a:xfrm>
        </p:grpSpPr>
        <p:sp>
          <p:nvSpPr>
            <p:cNvPr id="25" name="Shape 2453"/>
            <p:cNvSpPr/>
            <p:nvPr/>
          </p:nvSpPr>
          <p:spPr>
            <a:xfrm>
              <a:off x="824587" y="2545722"/>
              <a:ext cx="617100" cy="6171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" name="Shape 2454"/>
            <p:cNvSpPr/>
            <p:nvPr/>
          </p:nvSpPr>
          <p:spPr>
            <a:xfrm>
              <a:off x="908126" y="2682495"/>
              <a:ext cx="450000" cy="343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22966"/>
                  </a:moveTo>
                  <a:cubicBezTo>
                    <a:pt x="119999" y="25837"/>
                    <a:pt x="119560" y="28133"/>
                    <a:pt x="117802" y="29856"/>
                  </a:cubicBezTo>
                  <a:cubicBezTo>
                    <a:pt x="61978" y="103349"/>
                    <a:pt x="61978" y="103349"/>
                    <a:pt x="61978" y="103349"/>
                  </a:cubicBezTo>
                  <a:cubicBezTo>
                    <a:pt x="51428" y="117129"/>
                    <a:pt x="51428" y="117129"/>
                    <a:pt x="51428" y="117129"/>
                  </a:cubicBezTo>
                  <a:cubicBezTo>
                    <a:pt x="50109" y="118851"/>
                    <a:pt x="48351" y="119999"/>
                    <a:pt x="46153" y="119999"/>
                  </a:cubicBezTo>
                  <a:cubicBezTo>
                    <a:pt x="43956" y="119999"/>
                    <a:pt x="42197" y="118851"/>
                    <a:pt x="40879" y="117129"/>
                  </a:cubicBezTo>
                  <a:cubicBezTo>
                    <a:pt x="30329" y="103349"/>
                    <a:pt x="30329" y="103349"/>
                    <a:pt x="30329" y="103349"/>
                  </a:cubicBezTo>
                  <a:cubicBezTo>
                    <a:pt x="2197" y="66602"/>
                    <a:pt x="2197" y="66602"/>
                    <a:pt x="2197" y="66602"/>
                  </a:cubicBezTo>
                  <a:cubicBezTo>
                    <a:pt x="879" y="64880"/>
                    <a:pt x="0" y="62583"/>
                    <a:pt x="0" y="59712"/>
                  </a:cubicBezTo>
                  <a:cubicBezTo>
                    <a:pt x="0" y="56842"/>
                    <a:pt x="879" y="54545"/>
                    <a:pt x="2197" y="52822"/>
                  </a:cubicBezTo>
                  <a:cubicBezTo>
                    <a:pt x="12747" y="39043"/>
                    <a:pt x="12747" y="39043"/>
                    <a:pt x="12747" y="39043"/>
                  </a:cubicBezTo>
                  <a:cubicBezTo>
                    <a:pt x="14505" y="37320"/>
                    <a:pt x="16263" y="36172"/>
                    <a:pt x="18021" y="36172"/>
                  </a:cubicBezTo>
                  <a:cubicBezTo>
                    <a:pt x="20219" y="36172"/>
                    <a:pt x="21978" y="37320"/>
                    <a:pt x="23296" y="39043"/>
                  </a:cubicBezTo>
                  <a:cubicBezTo>
                    <a:pt x="46153" y="68899"/>
                    <a:pt x="46153" y="68899"/>
                    <a:pt x="46153" y="68899"/>
                  </a:cubicBezTo>
                  <a:cubicBezTo>
                    <a:pt x="96703" y="2870"/>
                    <a:pt x="96703" y="2870"/>
                    <a:pt x="96703" y="2870"/>
                  </a:cubicBezTo>
                  <a:cubicBezTo>
                    <a:pt x="98461" y="574"/>
                    <a:pt x="100219" y="0"/>
                    <a:pt x="101978" y="0"/>
                  </a:cubicBezTo>
                  <a:cubicBezTo>
                    <a:pt x="104175" y="0"/>
                    <a:pt x="105934" y="574"/>
                    <a:pt x="107252" y="2870"/>
                  </a:cubicBezTo>
                  <a:cubicBezTo>
                    <a:pt x="117802" y="16076"/>
                    <a:pt x="117802" y="16076"/>
                    <a:pt x="117802" y="16076"/>
                  </a:cubicBezTo>
                  <a:cubicBezTo>
                    <a:pt x="119560" y="18373"/>
                    <a:pt x="119999" y="20669"/>
                    <a:pt x="119999" y="2296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Shape 2452">
            <a:extLst>
              <a:ext uri="{FF2B5EF4-FFF2-40B4-BE49-F238E27FC236}">
                <a16:creationId xmlns:a16="http://schemas.microsoft.com/office/drawing/2014/main" id="{08CDC474-FE4B-435C-9C16-E9952DA54907}"/>
              </a:ext>
            </a:extLst>
          </p:cNvPr>
          <p:cNvGrpSpPr/>
          <p:nvPr/>
        </p:nvGrpSpPr>
        <p:grpSpPr>
          <a:xfrm>
            <a:off x="665041" y="5802495"/>
            <a:ext cx="557983" cy="557983"/>
            <a:chOff x="824587" y="2545722"/>
            <a:chExt cx="617100" cy="617100"/>
          </a:xfrm>
        </p:grpSpPr>
        <p:sp>
          <p:nvSpPr>
            <p:cNvPr id="29" name="Shape 2453">
              <a:extLst>
                <a:ext uri="{FF2B5EF4-FFF2-40B4-BE49-F238E27FC236}">
                  <a16:creationId xmlns:a16="http://schemas.microsoft.com/office/drawing/2014/main" id="{EA4D98D1-38B7-4829-A5E3-D9CFD4A7BE06}"/>
                </a:ext>
              </a:extLst>
            </p:cNvPr>
            <p:cNvSpPr/>
            <p:nvPr/>
          </p:nvSpPr>
          <p:spPr>
            <a:xfrm>
              <a:off x="824587" y="2545722"/>
              <a:ext cx="617100" cy="6171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0" name="Shape 2454">
              <a:extLst>
                <a:ext uri="{FF2B5EF4-FFF2-40B4-BE49-F238E27FC236}">
                  <a16:creationId xmlns:a16="http://schemas.microsoft.com/office/drawing/2014/main" id="{30A416A9-34AD-43A7-B66A-A58CA84BC4C8}"/>
                </a:ext>
              </a:extLst>
            </p:cNvPr>
            <p:cNvSpPr/>
            <p:nvPr/>
          </p:nvSpPr>
          <p:spPr>
            <a:xfrm>
              <a:off x="908126" y="2682495"/>
              <a:ext cx="450000" cy="343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22966"/>
                  </a:moveTo>
                  <a:cubicBezTo>
                    <a:pt x="119999" y="25837"/>
                    <a:pt x="119560" y="28133"/>
                    <a:pt x="117802" y="29856"/>
                  </a:cubicBezTo>
                  <a:cubicBezTo>
                    <a:pt x="61978" y="103349"/>
                    <a:pt x="61978" y="103349"/>
                    <a:pt x="61978" y="103349"/>
                  </a:cubicBezTo>
                  <a:cubicBezTo>
                    <a:pt x="51428" y="117129"/>
                    <a:pt x="51428" y="117129"/>
                    <a:pt x="51428" y="117129"/>
                  </a:cubicBezTo>
                  <a:cubicBezTo>
                    <a:pt x="50109" y="118851"/>
                    <a:pt x="48351" y="119999"/>
                    <a:pt x="46153" y="119999"/>
                  </a:cubicBezTo>
                  <a:cubicBezTo>
                    <a:pt x="43956" y="119999"/>
                    <a:pt x="42197" y="118851"/>
                    <a:pt x="40879" y="117129"/>
                  </a:cubicBezTo>
                  <a:cubicBezTo>
                    <a:pt x="30329" y="103349"/>
                    <a:pt x="30329" y="103349"/>
                    <a:pt x="30329" y="103349"/>
                  </a:cubicBezTo>
                  <a:cubicBezTo>
                    <a:pt x="2197" y="66602"/>
                    <a:pt x="2197" y="66602"/>
                    <a:pt x="2197" y="66602"/>
                  </a:cubicBezTo>
                  <a:cubicBezTo>
                    <a:pt x="879" y="64880"/>
                    <a:pt x="0" y="62583"/>
                    <a:pt x="0" y="59712"/>
                  </a:cubicBezTo>
                  <a:cubicBezTo>
                    <a:pt x="0" y="56842"/>
                    <a:pt x="879" y="54545"/>
                    <a:pt x="2197" y="52822"/>
                  </a:cubicBezTo>
                  <a:cubicBezTo>
                    <a:pt x="12747" y="39043"/>
                    <a:pt x="12747" y="39043"/>
                    <a:pt x="12747" y="39043"/>
                  </a:cubicBezTo>
                  <a:cubicBezTo>
                    <a:pt x="14505" y="37320"/>
                    <a:pt x="16263" y="36172"/>
                    <a:pt x="18021" y="36172"/>
                  </a:cubicBezTo>
                  <a:cubicBezTo>
                    <a:pt x="20219" y="36172"/>
                    <a:pt x="21978" y="37320"/>
                    <a:pt x="23296" y="39043"/>
                  </a:cubicBezTo>
                  <a:cubicBezTo>
                    <a:pt x="46153" y="68899"/>
                    <a:pt x="46153" y="68899"/>
                    <a:pt x="46153" y="68899"/>
                  </a:cubicBezTo>
                  <a:cubicBezTo>
                    <a:pt x="96703" y="2870"/>
                    <a:pt x="96703" y="2870"/>
                    <a:pt x="96703" y="2870"/>
                  </a:cubicBezTo>
                  <a:cubicBezTo>
                    <a:pt x="98461" y="574"/>
                    <a:pt x="100219" y="0"/>
                    <a:pt x="101978" y="0"/>
                  </a:cubicBezTo>
                  <a:cubicBezTo>
                    <a:pt x="104175" y="0"/>
                    <a:pt x="105934" y="574"/>
                    <a:pt x="107252" y="2870"/>
                  </a:cubicBezTo>
                  <a:cubicBezTo>
                    <a:pt x="117802" y="16076"/>
                    <a:pt x="117802" y="16076"/>
                    <a:pt x="117802" y="16076"/>
                  </a:cubicBezTo>
                  <a:cubicBezTo>
                    <a:pt x="119560" y="18373"/>
                    <a:pt x="119999" y="20669"/>
                    <a:pt x="119999" y="2296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Shape 2451">
            <a:extLst>
              <a:ext uri="{FF2B5EF4-FFF2-40B4-BE49-F238E27FC236}">
                <a16:creationId xmlns:a16="http://schemas.microsoft.com/office/drawing/2014/main" id="{215AAC82-BA07-4A1A-B9A1-A5EECA5D8899}"/>
              </a:ext>
            </a:extLst>
          </p:cNvPr>
          <p:cNvSpPr txBox="1"/>
          <p:nvPr/>
        </p:nvSpPr>
        <p:spPr>
          <a:xfrm>
            <a:off x="1327494" y="5742385"/>
            <a:ext cx="7810115" cy="67815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1" rtl="1"/>
            <a:r>
              <a:rPr lang="en-GB" dirty="0">
                <a:latin typeface="CeraGR-Regular" panose="00000500000000000000" pitchFamily="50" charset="-95"/>
                <a:cs typeface="Open Sans Hebrew" pitchFamily="2" charset="-79"/>
              </a:rPr>
              <a:t>Opening a call centre with strong sales representatives who will sell courses to hot leads over the phone and up sale current users.</a:t>
            </a:r>
            <a:endParaRPr lang="he-IL" dirty="0">
              <a:latin typeface="CeraGR-Regular" panose="00000500000000000000" pitchFamily="50" charset="-95"/>
              <a:cs typeface="Open Sans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09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2" grpId="0"/>
      <p:bldP spid="2443" grpId="0"/>
      <p:bldP spid="2447" grpId="0"/>
      <p:bldP spid="2451" grpId="0"/>
      <p:bldP spid="2455" grpId="0" animBg="1"/>
      <p:bldP spid="19" grpId="0"/>
      <p:bldP spid="23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616079"/>
            <a:ext cx="6243549" cy="522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Shape 1908"/>
          <p:cNvSpPr txBox="1">
            <a:spLocks/>
          </p:cNvSpPr>
          <p:nvPr/>
        </p:nvSpPr>
        <p:spPr>
          <a:xfrm>
            <a:off x="1194662" y="1688979"/>
            <a:ext cx="4629875" cy="778465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CeraGR-Bold" panose="00000800000000000000" pitchFamily="50" charset="-95"/>
                <a:cs typeface="Open Sans Hebrew" pitchFamily="2" charset="-79"/>
              </a:rPr>
              <a:t>Masterclass.com</a:t>
            </a:r>
            <a:endParaRPr lang="en-GB" sz="3200" dirty="0">
              <a:latin typeface="CeraGR-Bold" panose="00000800000000000000" pitchFamily="50" charset="-95"/>
              <a:cs typeface="Open Sans Hebrew" pitchFamily="2" charset="-79"/>
            </a:endParaRPr>
          </a:p>
        </p:txBody>
      </p:sp>
      <p:sp>
        <p:nvSpPr>
          <p:cNvPr id="26" name="Shape 1909"/>
          <p:cNvSpPr txBox="1"/>
          <p:nvPr/>
        </p:nvSpPr>
        <p:spPr>
          <a:xfrm>
            <a:off x="1787930" y="3161405"/>
            <a:ext cx="2587216" cy="882616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rtl="1"/>
            <a:r>
              <a:rPr lang="en-GB" sz="1600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Founded in 2012</a:t>
            </a:r>
          </a:p>
        </p:txBody>
      </p:sp>
      <p:grpSp>
        <p:nvGrpSpPr>
          <p:cNvPr id="27" name="Shape 1911"/>
          <p:cNvGrpSpPr/>
          <p:nvPr/>
        </p:nvGrpSpPr>
        <p:grpSpPr>
          <a:xfrm>
            <a:off x="235017" y="3003045"/>
            <a:ext cx="1410851" cy="1126846"/>
            <a:chOff x="1759707" y="3053000"/>
            <a:chExt cx="1614000" cy="1289100"/>
          </a:xfrm>
        </p:grpSpPr>
        <p:sp>
          <p:nvSpPr>
            <p:cNvPr id="28" name="Shape 1912"/>
            <p:cNvSpPr/>
            <p:nvPr/>
          </p:nvSpPr>
          <p:spPr>
            <a:xfrm>
              <a:off x="1922225" y="3053000"/>
              <a:ext cx="1288800" cy="128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4000" b="1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" name="Shape 1913"/>
            <p:cNvSpPr txBox="1"/>
            <p:nvPr/>
          </p:nvSpPr>
          <p:spPr>
            <a:xfrm>
              <a:off x="1759707" y="3263021"/>
              <a:ext cx="1614000" cy="8688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he-IL" sz="3200" b="1" dirty="0">
                  <a:solidFill>
                    <a:schemeClr val="lt1"/>
                  </a:solidFill>
                  <a:latin typeface="CeraGR-Bold" panose="00000800000000000000" pitchFamily="50" charset="-95"/>
                  <a:ea typeface="Open Sans"/>
                  <a:cs typeface="Open Sans"/>
                  <a:sym typeface="Open Sans"/>
                </a:rPr>
                <a:t>6</a:t>
              </a:r>
              <a:r>
                <a:rPr lang="en-US" sz="3200" b="1" dirty="0">
                  <a:solidFill>
                    <a:schemeClr val="lt1"/>
                  </a:solidFill>
                  <a:latin typeface="CeraGR-Bold" panose="00000800000000000000" pitchFamily="50" charset="-95"/>
                  <a:ea typeface="Open Sans"/>
                  <a:cs typeface="Open Sans"/>
                  <a:sym typeface="Open Sans"/>
                </a:rPr>
                <a:t>Y</a:t>
              </a:r>
              <a:endParaRPr lang="en-GB" sz="3200" b="1" dirty="0">
                <a:solidFill>
                  <a:schemeClr val="lt1"/>
                </a:solidFill>
                <a:latin typeface="CeraGR-Bold" panose="00000800000000000000" pitchFamily="50" charset="-95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" name="Shape 1915"/>
          <p:cNvGrpSpPr/>
          <p:nvPr/>
        </p:nvGrpSpPr>
        <p:grpSpPr>
          <a:xfrm>
            <a:off x="235017" y="4317369"/>
            <a:ext cx="1410851" cy="1126846"/>
            <a:chOff x="1759707" y="3053000"/>
            <a:chExt cx="1614000" cy="1289100"/>
          </a:xfrm>
        </p:grpSpPr>
        <p:sp>
          <p:nvSpPr>
            <p:cNvPr id="32" name="Shape 1916"/>
            <p:cNvSpPr/>
            <p:nvPr/>
          </p:nvSpPr>
          <p:spPr>
            <a:xfrm>
              <a:off x="1922225" y="3053000"/>
              <a:ext cx="1288800" cy="1289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4000" b="1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" name="Shape 1917"/>
            <p:cNvSpPr txBox="1"/>
            <p:nvPr/>
          </p:nvSpPr>
          <p:spPr>
            <a:xfrm>
              <a:off x="1759707" y="3263021"/>
              <a:ext cx="1614000" cy="8688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he-IL" sz="3200" b="1" dirty="0">
                  <a:solidFill>
                    <a:schemeClr val="lt1"/>
                  </a:solidFill>
                  <a:latin typeface="CeraGR-Bold" panose="00000800000000000000" pitchFamily="50" charset="-95"/>
                  <a:ea typeface="Open Sans"/>
                  <a:cs typeface="Open Sans"/>
                  <a:sym typeface="Open Sans"/>
                </a:rPr>
                <a:t>30</a:t>
              </a:r>
              <a:r>
                <a:rPr lang="en-US" sz="3200" b="1" dirty="0">
                  <a:solidFill>
                    <a:schemeClr val="lt1"/>
                  </a:solidFill>
                  <a:latin typeface="CeraGR-Bold" panose="00000800000000000000" pitchFamily="50" charset="-95"/>
                  <a:ea typeface="Open Sans"/>
                  <a:cs typeface="Open Sans"/>
                  <a:sym typeface="Open Sans"/>
                </a:rPr>
                <a:t>K</a:t>
              </a:r>
              <a:endParaRPr lang="en-GB" sz="3200" b="1" dirty="0">
                <a:solidFill>
                  <a:schemeClr val="lt1"/>
                </a:solidFill>
                <a:latin typeface="CeraGR-Bold" panose="00000800000000000000" pitchFamily="50" charset="-95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5" name="Shape 1919"/>
          <p:cNvGrpSpPr/>
          <p:nvPr/>
        </p:nvGrpSpPr>
        <p:grpSpPr>
          <a:xfrm>
            <a:off x="235090" y="5598999"/>
            <a:ext cx="1410851" cy="1126846"/>
            <a:chOff x="1759707" y="3053000"/>
            <a:chExt cx="1614000" cy="1289100"/>
          </a:xfrm>
        </p:grpSpPr>
        <p:sp>
          <p:nvSpPr>
            <p:cNvPr id="36" name="Shape 1920"/>
            <p:cNvSpPr/>
            <p:nvPr/>
          </p:nvSpPr>
          <p:spPr>
            <a:xfrm>
              <a:off x="1922225" y="3053000"/>
              <a:ext cx="1288800" cy="1289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4000" b="1"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" name="Shape 1921"/>
            <p:cNvSpPr txBox="1"/>
            <p:nvPr/>
          </p:nvSpPr>
          <p:spPr>
            <a:xfrm>
              <a:off x="1759707" y="3263021"/>
              <a:ext cx="1614000" cy="8688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r>
                <a:rPr lang="en-GB" sz="3200" b="1" dirty="0">
                  <a:solidFill>
                    <a:schemeClr val="lt1"/>
                  </a:solidFill>
                  <a:ea typeface="Open Sans"/>
                  <a:cs typeface="Open Sans"/>
                  <a:sym typeface="Open Sans"/>
                </a:rPr>
                <a:t>$</a:t>
              </a:r>
              <a:r>
                <a:rPr lang="he-IL" sz="3200" b="1" dirty="0">
                  <a:solidFill>
                    <a:schemeClr val="lt1"/>
                  </a:solidFill>
                  <a:ea typeface="Open Sans"/>
                  <a:cs typeface="Open Sans"/>
                  <a:sym typeface="Open Sans"/>
                </a:rPr>
                <a:t>56</a:t>
              </a:r>
              <a:r>
                <a:rPr lang="en-GB" sz="3200" b="1" dirty="0">
                  <a:solidFill>
                    <a:schemeClr val="lt1"/>
                  </a:solidFill>
                  <a:ea typeface="Open Sans"/>
                  <a:cs typeface="Open Sans"/>
                  <a:sym typeface="Open Sans"/>
                </a:rPr>
                <a:t>.</a:t>
              </a:r>
              <a:r>
                <a:rPr lang="he-IL" sz="3200" b="1" dirty="0">
                  <a:solidFill>
                    <a:schemeClr val="lt1"/>
                  </a:solidFill>
                  <a:ea typeface="Open Sans"/>
                  <a:cs typeface="Open Sans"/>
                  <a:sym typeface="Open Sans"/>
                </a:rPr>
                <a:t>4</a:t>
              </a:r>
              <a:endParaRPr lang="en-GB" sz="3200" b="1" dirty="0">
                <a:solidFill>
                  <a:schemeClr val="lt1"/>
                </a:solidFill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8" name="Shape 1909"/>
          <p:cNvSpPr txBox="1"/>
          <p:nvPr/>
        </p:nvSpPr>
        <p:spPr>
          <a:xfrm>
            <a:off x="1631738" y="4444230"/>
            <a:ext cx="3397461" cy="882616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rtl="1"/>
            <a:r>
              <a:rPr lang="en-GB" sz="1600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Sold over 30,000 courses in their first 3 months of operation.</a:t>
            </a:r>
          </a:p>
        </p:txBody>
      </p:sp>
      <p:sp>
        <p:nvSpPr>
          <p:cNvPr id="39" name="Shape 1909"/>
          <p:cNvSpPr txBox="1"/>
          <p:nvPr/>
        </p:nvSpPr>
        <p:spPr>
          <a:xfrm>
            <a:off x="1714859" y="5770813"/>
            <a:ext cx="2729278" cy="882616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rtl="1"/>
            <a:r>
              <a:rPr lang="en-GB" sz="1600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Raised $56.4 million in 4 rounds </a:t>
            </a:r>
          </a:p>
        </p:txBody>
      </p:sp>
      <p:sp>
        <p:nvSpPr>
          <p:cNvPr id="40" name="Shape 1909"/>
          <p:cNvSpPr txBox="1"/>
          <p:nvPr/>
        </p:nvSpPr>
        <p:spPr>
          <a:xfrm>
            <a:off x="1107185" y="2471167"/>
            <a:ext cx="3872711" cy="66354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rtl="1"/>
            <a:r>
              <a:rPr lang="en-GB" sz="1600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American based platform</a:t>
            </a:r>
          </a:p>
        </p:txBody>
      </p:sp>
      <p:cxnSp>
        <p:nvCxnSpPr>
          <p:cNvPr id="41" name="Shape 192"/>
          <p:cNvCxnSpPr>
            <a:cxnSpLocks/>
          </p:cNvCxnSpPr>
          <p:nvPr/>
        </p:nvCxnSpPr>
        <p:spPr>
          <a:xfrm>
            <a:off x="-185738" y="1580584"/>
            <a:ext cx="1234431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5A11407-297A-4567-8188-602309C465EB}"/>
              </a:ext>
            </a:extLst>
          </p:cNvPr>
          <p:cNvSpPr txBox="1"/>
          <p:nvPr/>
        </p:nvSpPr>
        <p:spPr>
          <a:xfrm>
            <a:off x="2524125" y="286241"/>
            <a:ext cx="7143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CeraGR-Bold" panose="00000800000000000000" pitchFamily="50" charset="-95"/>
              </a:rPr>
              <a:t>Competition</a:t>
            </a:r>
          </a:p>
        </p:txBody>
      </p:sp>
    </p:spTree>
    <p:extLst>
      <p:ext uri="{BB962C8B-B14F-4D97-AF65-F5344CB8AC3E}">
        <p14:creationId xmlns:p14="http://schemas.microsoft.com/office/powerpoint/2010/main" val="351976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hape 189"/>
          <p:cNvGrpSpPr/>
          <p:nvPr/>
        </p:nvGrpSpPr>
        <p:grpSpPr>
          <a:xfrm>
            <a:off x="8572501" y="3429000"/>
            <a:ext cx="2236020" cy="2523629"/>
            <a:chOff x="2197698" y="2198934"/>
            <a:chExt cx="480900" cy="482700"/>
          </a:xfrm>
        </p:grpSpPr>
        <p:sp>
          <p:nvSpPr>
            <p:cNvPr id="8" name="Shape 190"/>
            <p:cNvSpPr/>
            <p:nvPr/>
          </p:nvSpPr>
          <p:spPr>
            <a:xfrm>
              <a:off x="2197698" y="2198934"/>
              <a:ext cx="480900" cy="48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000" y="0"/>
                  </a:moveTo>
                  <a:cubicBezTo>
                    <a:pt x="49687" y="0"/>
                    <a:pt x="30000" y="19687"/>
                    <a:pt x="30000" y="45000"/>
                  </a:cubicBezTo>
                  <a:cubicBezTo>
                    <a:pt x="30000" y="52500"/>
                    <a:pt x="31875" y="60000"/>
                    <a:pt x="34687" y="65625"/>
                  </a:cubicBezTo>
                  <a:cubicBezTo>
                    <a:pt x="3750" y="97500"/>
                    <a:pt x="3750" y="97500"/>
                    <a:pt x="3750" y="97500"/>
                  </a:cubicBezTo>
                  <a:cubicBezTo>
                    <a:pt x="3750" y="97500"/>
                    <a:pt x="3750" y="97500"/>
                    <a:pt x="3750" y="97500"/>
                  </a:cubicBezTo>
                  <a:cubicBezTo>
                    <a:pt x="1875" y="99375"/>
                    <a:pt x="0" y="103125"/>
                    <a:pt x="0" y="106875"/>
                  </a:cubicBezTo>
                  <a:cubicBezTo>
                    <a:pt x="0" y="114375"/>
                    <a:pt x="5625" y="120000"/>
                    <a:pt x="13125" y="120000"/>
                  </a:cubicBezTo>
                  <a:cubicBezTo>
                    <a:pt x="16875" y="120000"/>
                    <a:pt x="20625" y="118125"/>
                    <a:pt x="22500" y="116250"/>
                  </a:cubicBezTo>
                  <a:cubicBezTo>
                    <a:pt x="22500" y="116250"/>
                    <a:pt x="22500" y="116250"/>
                    <a:pt x="22500" y="116250"/>
                  </a:cubicBezTo>
                  <a:cubicBezTo>
                    <a:pt x="53437" y="84375"/>
                    <a:pt x="53437" y="84375"/>
                    <a:pt x="53437" y="84375"/>
                  </a:cubicBezTo>
                  <a:cubicBezTo>
                    <a:pt x="60000" y="88125"/>
                    <a:pt x="67500" y="90000"/>
                    <a:pt x="75000" y="90000"/>
                  </a:cubicBezTo>
                  <a:cubicBezTo>
                    <a:pt x="99375" y="90000"/>
                    <a:pt x="120000" y="69375"/>
                    <a:pt x="120000" y="45000"/>
                  </a:cubicBezTo>
                  <a:cubicBezTo>
                    <a:pt x="120000" y="19687"/>
                    <a:pt x="99375" y="0"/>
                    <a:pt x="75000" y="0"/>
                  </a:cubicBezTo>
                  <a:close/>
                  <a:moveTo>
                    <a:pt x="17812" y="111562"/>
                  </a:moveTo>
                  <a:cubicBezTo>
                    <a:pt x="16875" y="112500"/>
                    <a:pt x="15000" y="113437"/>
                    <a:pt x="13125" y="113437"/>
                  </a:cubicBezTo>
                  <a:cubicBezTo>
                    <a:pt x="9375" y="113437"/>
                    <a:pt x="6562" y="110625"/>
                    <a:pt x="6562" y="106875"/>
                  </a:cubicBezTo>
                  <a:cubicBezTo>
                    <a:pt x="6562" y="105000"/>
                    <a:pt x="7500" y="103125"/>
                    <a:pt x="8437" y="102187"/>
                  </a:cubicBezTo>
                  <a:cubicBezTo>
                    <a:pt x="8437" y="102187"/>
                    <a:pt x="8437" y="102187"/>
                    <a:pt x="8437" y="102187"/>
                  </a:cubicBezTo>
                  <a:cubicBezTo>
                    <a:pt x="38437" y="71250"/>
                    <a:pt x="38437" y="71250"/>
                    <a:pt x="38437" y="71250"/>
                  </a:cubicBezTo>
                  <a:cubicBezTo>
                    <a:pt x="41250" y="75000"/>
                    <a:pt x="45000" y="78750"/>
                    <a:pt x="47812" y="80625"/>
                  </a:cubicBezTo>
                  <a:lnTo>
                    <a:pt x="17812" y="111562"/>
                  </a:lnTo>
                  <a:close/>
                  <a:moveTo>
                    <a:pt x="75000" y="82500"/>
                  </a:moveTo>
                  <a:cubicBezTo>
                    <a:pt x="54375" y="82500"/>
                    <a:pt x="37500" y="65625"/>
                    <a:pt x="37500" y="45000"/>
                  </a:cubicBezTo>
                  <a:cubicBezTo>
                    <a:pt x="37500" y="24375"/>
                    <a:pt x="54375" y="7500"/>
                    <a:pt x="75000" y="7500"/>
                  </a:cubicBezTo>
                  <a:cubicBezTo>
                    <a:pt x="95625" y="7500"/>
                    <a:pt x="112500" y="24375"/>
                    <a:pt x="112500" y="45000"/>
                  </a:cubicBezTo>
                  <a:cubicBezTo>
                    <a:pt x="112500" y="65625"/>
                    <a:pt x="95625" y="82500"/>
                    <a:pt x="75000" y="82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191"/>
            <p:cNvSpPr/>
            <p:nvPr/>
          </p:nvSpPr>
          <p:spPr>
            <a:xfrm>
              <a:off x="2392960" y="2275134"/>
              <a:ext cx="112800" cy="112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000" y="0"/>
                  </a:moveTo>
                  <a:cubicBezTo>
                    <a:pt x="48000" y="0"/>
                    <a:pt x="0" y="48000"/>
                    <a:pt x="0" y="112000"/>
                  </a:cubicBezTo>
                  <a:cubicBezTo>
                    <a:pt x="0" y="116000"/>
                    <a:pt x="4000" y="120000"/>
                    <a:pt x="8000" y="120000"/>
                  </a:cubicBezTo>
                  <a:cubicBezTo>
                    <a:pt x="12000" y="120000"/>
                    <a:pt x="16000" y="116000"/>
                    <a:pt x="16000" y="112000"/>
                  </a:cubicBezTo>
                  <a:cubicBezTo>
                    <a:pt x="16000" y="60000"/>
                    <a:pt x="60000" y="16000"/>
                    <a:pt x="112000" y="16000"/>
                  </a:cubicBezTo>
                  <a:cubicBezTo>
                    <a:pt x="116000" y="16000"/>
                    <a:pt x="120000" y="12000"/>
                    <a:pt x="120000" y="8000"/>
                  </a:cubicBezTo>
                  <a:cubicBezTo>
                    <a:pt x="120000" y="4000"/>
                    <a:pt x="116000" y="0"/>
                    <a:pt x="1120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endParaRPr>
                <a:solidFill>
                  <a:srgbClr val="2A2A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Picture 4" descr="A group of people posing for the camera&#10;&#10;Description generated with high confidence">
            <a:extLst>
              <a:ext uri="{FF2B5EF4-FFF2-40B4-BE49-F238E27FC236}">
                <a16:creationId xmlns:a16="http://schemas.microsoft.com/office/drawing/2014/main" id="{41BC2E76-1903-44F1-9C23-340609281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0979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51482F-193D-4734-9BE4-5B4AEC938217}"/>
              </a:ext>
            </a:extLst>
          </p:cNvPr>
          <p:cNvSpPr txBox="1"/>
          <p:nvPr/>
        </p:nvSpPr>
        <p:spPr>
          <a:xfrm>
            <a:off x="7586663" y="300038"/>
            <a:ext cx="4357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eraGR-Regular" panose="00000500000000000000" pitchFamily="50" charset="-95"/>
              </a:rPr>
              <a:t>Theepicschool.com</a:t>
            </a:r>
          </a:p>
          <a:p>
            <a:endParaRPr lang="en-GB" dirty="0">
              <a:latin typeface="CeraGR-Regular" panose="00000500000000000000" pitchFamily="50" charset="-95"/>
            </a:endParaRPr>
          </a:p>
          <a:p>
            <a:r>
              <a:rPr lang="en-GB" dirty="0">
                <a:latin typeface="CeraGR-Regular" panose="00000500000000000000" pitchFamily="50" charset="-95"/>
              </a:rPr>
              <a:t>Spanish based platform.</a:t>
            </a:r>
          </a:p>
          <a:p>
            <a:r>
              <a:rPr lang="en-GB" dirty="0">
                <a:latin typeface="CeraGR-Regular" panose="00000500000000000000" pitchFamily="50" charset="-95"/>
              </a:rPr>
              <a:t>Six courses available so far.</a:t>
            </a:r>
            <a:endParaRPr lang="en-IL" dirty="0">
              <a:latin typeface="CeraGR-Regular" panose="00000500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33338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Shape 3441"/>
          <p:cNvSpPr txBox="1">
            <a:spLocks noGrp="1"/>
          </p:cNvSpPr>
          <p:nvPr>
            <p:ph type="title"/>
          </p:nvPr>
        </p:nvSpPr>
        <p:spPr>
          <a:xfrm>
            <a:off x="838200" y="472373"/>
            <a:ext cx="10515600" cy="778465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/>
          <a:p>
            <a:r>
              <a:rPr lang="en-GB" sz="5200" b="1" dirty="0">
                <a:latin typeface="CeraGR-Bold" panose="00000800000000000000" pitchFamily="50" charset="-95"/>
                <a:cs typeface="Open Sans Hebrew" pitchFamily="2" charset="-79"/>
              </a:rPr>
              <a:t>TEAM</a:t>
            </a:r>
            <a:endParaRPr lang="en-GB" sz="5200" dirty="0">
              <a:solidFill>
                <a:schemeClr val="tx1"/>
              </a:solidFill>
              <a:latin typeface="CeraGR-Bold" panose="00000800000000000000" pitchFamily="50" charset="-95"/>
              <a:cs typeface="Open Sans Hebrew" pitchFamily="2" charset="-79"/>
            </a:endParaRPr>
          </a:p>
        </p:txBody>
      </p:sp>
      <p:sp>
        <p:nvSpPr>
          <p:cNvPr id="3445" name="Shape 3445"/>
          <p:cNvSpPr txBox="1"/>
          <p:nvPr/>
        </p:nvSpPr>
        <p:spPr>
          <a:xfrm>
            <a:off x="8790239" y="1363031"/>
            <a:ext cx="3135543" cy="2781984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SzPct val="25000"/>
            </a:pPr>
            <a:r>
              <a:rPr lang="en-GB" sz="2400" b="1" dirty="0">
                <a:solidFill>
                  <a:schemeClr val="accent1"/>
                </a:solidFill>
                <a:latin typeface="CeraGR-Regular" panose="00000500000000000000" pitchFamily="50" charset="-95"/>
                <a:ea typeface="Raleway"/>
                <a:cs typeface="Open Sans Hebrew" pitchFamily="2" charset="-79"/>
                <a:sym typeface="Raleway"/>
              </a:rPr>
              <a:t>Yuval </a:t>
            </a:r>
            <a:r>
              <a:rPr lang="en-GB" sz="2400" b="1" dirty="0" err="1">
                <a:solidFill>
                  <a:schemeClr val="accent1"/>
                </a:solidFill>
                <a:latin typeface="CeraGR-Regular" panose="00000500000000000000" pitchFamily="50" charset="-95"/>
                <a:ea typeface="Raleway"/>
                <a:cs typeface="Open Sans Hebrew" pitchFamily="2" charset="-79"/>
                <a:sym typeface="Raleway"/>
              </a:rPr>
              <a:t>Regev</a:t>
            </a:r>
            <a:endParaRPr lang="en-GB" sz="2400" b="1" dirty="0">
              <a:solidFill>
                <a:schemeClr val="accent1"/>
              </a:solidFill>
              <a:latin typeface="CeraGR-Regular" panose="00000500000000000000" pitchFamily="50" charset="-95"/>
              <a:ea typeface="Raleway"/>
              <a:cs typeface="Open Sans Hebrew" pitchFamily="2" charset="-79"/>
              <a:sym typeface="Raleway"/>
            </a:endParaRPr>
          </a:p>
          <a:p>
            <a:pPr algn="ctr"/>
            <a:r>
              <a:rPr lang="en-US" sz="2000" dirty="0">
                <a:latin typeface="CeraGR-Regular" panose="00000500000000000000" pitchFamily="50" charset="-95"/>
                <a:ea typeface="Raleway"/>
                <a:cs typeface="Open Sans Hebrew" pitchFamily="2" charset="-79"/>
                <a:sym typeface="Raleway"/>
              </a:rPr>
              <a:t>Co-Founder and COO</a:t>
            </a:r>
            <a:endParaRPr lang="en-GB" sz="2000" dirty="0">
              <a:latin typeface="CeraGR-Regular" panose="00000500000000000000" pitchFamily="50" charset="-95"/>
              <a:ea typeface="Raleway"/>
              <a:cs typeface="Open Sans Hebrew" pitchFamily="2" charset="-79"/>
              <a:sym typeface="Raleway"/>
            </a:endParaRPr>
          </a:p>
          <a:p>
            <a:pPr algn="ctr"/>
            <a:endParaRPr sz="2400" dirty="0">
              <a:ea typeface="Raleway"/>
              <a:cs typeface="Raleway"/>
              <a:sym typeface="Raleway"/>
            </a:endParaRPr>
          </a:p>
          <a:p>
            <a:pPr algn="ctr">
              <a:buSzPct val="91666"/>
            </a:pPr>
            <a:r>
              <a:rPr lang="en-GB" sz="1400" dirty="0">
                <a:latin typeface="CeraGR-Regular" panose="00000500000000000000" pitchFamily="50" charset="-95"/>
                <a:cs typeface="Open Sans Hebrew" pitchFamily="2" charset="-79"/>
                <a:sym typeface="Open Sans"/>
              </a:rPr>
              <a:t>Experience in Sales management, affiliate management.</a:t>
            </a:r>
          </a:p>
          <a:p>
            <a:pPr algn="ctr">
              <a:buSzPct val="91666"/>
            </a:pPr>
            <a:endParaRPr lang="en-GB" sz="1400" dirty="0">
              <a:latin typeface="CeraGR-Regular" panose="00000500000000000000" pitchFamily="50" charset="-95"/>
              <a:ea typeface="Open Sans"/>
              <a:cs typeface="Open Sans Hebrew" pitchFamily="2" charset="-79"/>
              <a:sym typeface="Open Sans"/>
            </a:endParaRPr>
          </a:p>
          <a:p>
            <a:pPr algn="ctr">
              <a:buSzPct val="91666"/>
            </a:pPr>
            <a:r>
              <a:rPr lang="en-GB" sz="1400" dirty="0">
                <a:latin typeface="CeraGR-Regular" panose="00000500000000000000" pitchFamily="50" charset="-95"/>
                <a:cs typeface="Open Sans Hebrew" pitchFamily="2" charset="-79"/>
              </a:rPr>
              <a:t>Owner and founder of international online mentoring and coaching company ‘</a:t>
            </a:r>
            <a:r>
              <a:rPr lang="en-GB" sz="1400" dirty="0" err="1">
                <a:latin typeface="CeraGR-Regular" panose="00000500000000000000" pitchFamily="50" charset="-95"/>
                <a:cs typeface="Open Sans Hebrew" pitchFamily="2" charset="-79"/>
              </a:rPr>
              <a:t>Sixstar</a:t>
            </a:r>
            <a:r>
              <a:rPr lang="en-GB" sz="1400" dirty="0">
                <a:latin typeface="CeraGR-Regular" panose="00000500000000000000" pitchFamily="50" charset="-95"/>
                <a:cs typeface="Open Sans Hebrew" pitchFamily="2" charset="-79"/>
              </a:rPr>
              <a:t> coaching’</a:t>
            </a:r>
            <a:endParaRPr lang="en-US" sz="1400" dirty="0">
              <a:latin typeface="CeraGR-Regular" panose="00000500000000000000" pitchFamily="50" charset="-95"/>
              <a:cs typeface="Open Sans Hebrew" pitchFamily="2" charset="-79"/>
            </a:endParaRPr>
          </a:p>
          <a:p>
            <a:pPr algn="ctr">
              <a:buSzPct val="91666"/>
            </a:pPr>
            <a:r>
              <a:rPr lang="en-GB" sz="1400" dirty="0">
                <a:latin typeface="Open Sans Hebrew" pitchFamily="2" charset="-79"/>
                <a:ea typeface="Open Sans"/>
                <a:cs typeface="Open Sans Hebrew" pitchFamily="2" charset="-79"/>
                <a:sym typeface="Open Sans"/>
              </a:rPr>
              <a:t> </a:t>
            </a:r>
          </a:p>
        </p:txBody>
      </p:sp>
      <p:sp>
        <p:nvSpPr>
          <p:cNvPr id="3447" name="Shape 3447"/>
          <p:cNvSpPr txBox="1"/>
          <p:nvPr/>
        </p:nvSpPr>
        <p:spPr>
          <a:xfrm>
            <a:off x="2803311" y="1369431"/>
            <a:ext cx="3135543" cy="2781984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 rtl="1">
              <a:buSzPct val="25000"/>
            </a:pPr>
            <a:r>
              <a:rPr lang="en-GB" sz="2400" b="1" dirty="0">
                <a:solidFill>
                  <a:schemeClr val="accent1"/>
                </a:solidFill>
                <a:latin typeface="CeraGR-Regular" panose="00000500000000000000" pitchFamily="50" charset="-95"/>
                <a:ea typeface="Raleway"/>
                <a:cs typeface="Open Sans Hebrew" pitchFamily="2" charset="-79"/>
                <a:sym typeface="Raleway"/>
              </a:rPr>
              <a:t>Arik Lifshits</a:t>
            </a:r>
          </a:p>
          <a:p>
            <a:pPr algn="ctr" rtl="1"/>
            <a:r>
              <a:rPr lang="en-GB" sz="2000" dirty="0">
                <a:latin typeface="CeraGR-Regular" panose="00000500000000000000" pitchFamily="50" charset="-95"/>
                <a:ea typeface="Raleway"/>
                <a:cs typeface="Open Sans Hebrew" pitchFamily="2" charset="-79"/>
                <a:sym typeface="Raleway"/>
              </a:rPr>
              <a:t>Founder and CEO</a:t>
            </a:r>
          </a:p>
          <a:p>
            <a:pPr algn="ctr" rtl="1"/>
            <a:endParaRPr sz="2400" dirty="0">
              <a:latin typeface="Open Sans Hebrew" pitchFamily="2" charset="-79"/>
              <a:ea typeface="Raleway"/>
              <a:cs typeface="Open Sans Hebrew" pitchFamily="2" charset="-79"/>
              <a:sym typeface="Raleway"/>
            </a:endParaRPr>
          </a:p>
          <a:p>
            <a:pPr algn="ctr" rtl="1"/>
            <a:r>
              <a:rPr lang="en-GB" sz="1400" dirty="0">
                <a:latin typeface="CeraGR-Regular" panose="00000500000000000000" pitchFamily="50" charset="-95"/>
                <a:cs typeface="Open Sans Hebrew" pitchFamily="2" charset="-79"/>
              </a:rPr>
              <a:t>Experience in production, creative, marketing.</a:t>
            </a:r>
          </a:p>
          <a:p>
            <a:pPr algn="ctr" rtl="1"/>
            <a:endParaRPr lang="en-GB" sz="1600" dirty="0">
              <a:latin typeface="CeraGR-Regular" panose="00000500000000000000" pitchFamily="50" charset="-95"/>
              <a:cs typeface="Open Sans Hebrew" pitchFamily="2" charset="-79"/>
            </a:endParaRPr>
          </a:p>
          <a:p>
            <a:pPr algn="ctr" rtl="1"/>
            <a:r>
              <a:rPr lang="en-GB" sz="1400" dirty="0">
                <a:latin typeface="CeraGR-Regular" panose="00000500000000000000" pitchFamily="50" charset="-95"/>
                <a:cs typeface="Open Sans Hebrew" pitchFamily="2" charset="-79"/>
              </a:rPr>
              <a:t>Owner and founder of international online mentoring and coaching company ‘</a:t>
            </a:r>
            <a:r>
              <a:rPr lang="en-GB" sz="1400" dirty="0" err="1">
                <a:latin typeface="CeraGR-Regular" panose="00000500000000000000" pitchFamily="50" charset="-95"/>
                <a:cs typeface="Open Sans Hebrew" pitchFamily="2" charset="-79"/>
              </a:rPr>
              <a:t>Sixstar</a:t>
            </a:r>
            <a:r>
              <a:rPr lang="en-GB" sz="1400" dirty="0">
                <a:latin typeface="CeraGR-Regular" panose="00000500000000000000" pitchFamily="50" charset="-95"/>
                <a:cs typeface="Open Sans Hebrew" pitchFamily="2" charset="-79"/>
              </a:rPr>
              <a:t> coaching’</a:t>
            </a:r>
            <a:endParaRPr lang="en-US" sz="1400" dirty="0">
              <a:latin typeface="CeraGR-Regular" panose="00000500000000000000" pitchFamily="50" charset="-95"/>
              <a:cs typeface="Open Sans Hebrew" pitchFamily="2" charset="-79"/>
            </a:endParaRPr>
          </a:p>
        </p:txBody>
      </p:sp>
      <p:pic>
        <p:nvPicPr>
          <p:cNvPr id="3" name="מציין מיקום של תמונה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r="19941"/>
          <a:stretch>
            <a:fillRect/>
          </a:stretch>
        </p:blipFill>
        <p:spPr>
          <a:xfrm>
            <a:off x="5112732" y="4734552"/>
            <a:ext cx="1652243" cy="1651075"/>
          </a:xfrm>
        </p:spPr>
      </p:pic>
      <p:pic>
        <p:nvPicPr>
          <p:cNvPr id="8" name="מציין מיקום של תמונה 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35"/>
          <a:stretch>
            <a:fillRect/>
          </a:stretch>
        </p:blipFill>
        <p:spPr>
          <a:xfrm>
            <a:off x="6376087" y="1492299"/>
            <a:ext cx="2243137" cy="2244725"/>
          </a:xfrm>
        </p:spPr>
      </p:pic>
      <p:pic>
        <p:nvPicPr>
          <p:cNvPr id="9" name="מציין מיקום של תמונה 8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492300"/>
            <a:ext cx="2243137" cy="2244725"/>
          </a:xfrm>
        </p:spPr>
      </p:pic>
      <p:sp>
        <p:nvSpPr>
          <p:cNvPr id="10" name="Shape 3441">
            <a:extLst>
              <a:ext uri="{FF2B5EF4-FFF2-40B4-BE49-F238E27FC236}">
                <a16:creationId xmlns:a16="http://schemas.microsoft.com/office/drawing/2014/main" id="{EF69E936-604F-417A-B8EC-A133DC045728}"/>
              </a:ext>
            </a:extLst>
          </p:cNvPr>
          <p:cNvSpPr txBox="1">
            <a:spLocks/>
          </p:cNvSpPr>
          <p:nvPr/>
        </p:nvSpPr>
        <p:spPr>
          <a:xfrm>
            <a:off x="-70594" y="4825171"/>
            <a:ext cx="5418036" cy="1662096"/>
          </a:xfrm>
          <a:prstGeom prst="rect">
            <a:avLst/>
          </a:prstGeom>
        </p:spPr>
        <p:txBody>
          <a:bodyPr vert="horz" lIns="91433" tIns="91433" rIns="91433" bIns="9143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CeraGR-Regular" panose="00000500000000000000" pitchFamily="50" charset="-95"/>
                <a:cs typeface="Open Sans Hebrew" pitchFamily="2" charset="-79"/>
              </a:rPr>
              <a:t>Supporting team:</a:t>
            </a:r>
            <a:endParaRPr lang="en-GB" sz="3200" dirty="0">
              <a:latin typeface="CeraGR-Regular" panose="00000500000000000000" pitchFamily="50" charset="-95"/>
              <a:cs typeface="Open Sans Hebrew" pitchFamily="2" charset="-79"/>
            </a:endParaRPr>
          </a:p>
        </p:txBody>
      </p:sp>
      <p:sp>
        <p:nvSpPr>
          <p:cNvPr id="12" name="Shape 3445">
            <a:extLst>
              <a:ext uri="{FF2B5EF4-FFF2-40B4-BE49-F238E27FC236}">
                <a16:creationId xmlns:a16="http://schemas.microsoft.com/office/drawing/2014/main" id="{CB32C37E-FCE0-4F6B-BAC0-C4A851D18273}"/>
              </a:ext>
            </a:extLst>
          </p:cNvPr>
          <p:cNvSpPr txBox="1"/>
          <p:nvPr/>
        </p:nvSpPr>
        <p:spPr>
          <a:xfrm>
            <a:off x="7064477" y="4534651"/>
            <a:ext cx="4800727" cy="2243137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SzPct val="25000"/>
            </a:pPr>
            <a:r>
              <a:rPr lang="en-GB" sz="2400" b="1" dirty="0" err="1">
                <a:solidFill>
                  <a:schemeClr val="accent1"/>
                </a:solidFill>
                <a:latin typeface="CeraGR-Regular" panose="00000500000000000000" pitchFamily="50" charset="-95"/>
                <a:ea typeface="Raleway"/>
                <a:cs typeface="Open Sans Hebrew" pitchFamily="2" charset="-79"/>
                <a:sym typeface="Raleway"/>
              </a:rPr>
              <a:t>Firma</a:t>
            </a:r>
            <a:r>
              <a:rPr lang="en-GB" sz="2400" b="1" dirty="0">
                <a:solidFill>
                  <a:schemeClr val="accent1"/>
                </a:solidFill>
                <a:latin typeface="CeraGR-Regular" panose="00000500000000000000" pitchFamily="50" charset="-95"/>
                <a:ea typeface="Raleway"/>
                <a:cs typeface="Open Sans Hebrew" pitchFamily="2" charset="-79"/>
                <a:sym typeface="Raleway"/>
              </a:rPr>
              <a:t> production and creative</a:t>
            </a:r>
          </a:p>
          <a:p>
            <a:pPr algn="ctr">
              <a:buSzPct val="91666"/>
            </a:pPr>
            <a:endParaRPr lang="en-GB" sz="1400" dirty="0">
              <a:latin typeface="Open Sans Hebrew" pitchFamily="2" charset="-79"/>
              <a:ea typeface="Open Sans"/>
              <a:cs typeface="Open Sans Hebrew" pitchFamily="2" charset="-79"/>
              <a:sym typeface="Open Sans"/>
            </a:endParaRPr>
          </a:p>
          <a:p>
            <a:pPr>
              <a:buSzPct val="91666"/>
            </a:pPr>
            <a:r>
              <a:rPr lang="en-GB" sz="1400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Over 10 years of experience in producing films and commercials.</a:t>
            </a:r>
          </a:p>
          <a:p>
            <a:pPr>
              <a:buSzPct val="91666"/>
            </a:pPr>
            <a:endParaRPr lang="en-GB" sz="1400" dirty="0">
              <a:latin typeface="CeraGR-Regular" panose="00000500000000000000" pitchFamily="50" charset="-95"/>
              <a:ea typeface="Open Sans"/>
              <a:cs typeface="Open Sans Hebrew" pitchFamily="2" charset="-79"/>
              <a:sym typeface="Open Sans"/>
            </a:endParaRPr>
          </a:p>
          <a:p>
            <a:pPr>
              <a:buSzPct val="91666"/>
            </a:pPr>
            <a:r>
              <a:rPr lang="en-GB" sz="1400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Between their projects: Seat, Amdocs, </a:t>
            </a:r>
            <a:r>
              <a:rPr lang="en-GB" sz="1400" dirty="0" err="1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Shufersal</a:t>
            </a:r>
            <a:r>
              <a:rPr lang="en-GB" sz="1400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, Hisense, Dove,  Corona, Burger Ranch, Lexus</a:t>
            </a:r>
          </a:p>
          <a:p>
            <a:pPr>
              <a:buSzPct val="91666"/>
            </a:pPr>
            <a:endParaRPr lang="en-GB" sz="1400" dirty="0">
              <a:latin typeface="CeraGR-Regular" panose="00000500000000000000" pitchFamily="50" charset="-95"/>
              <a:ea typeface="Open Sans"/>
              <a:cs typeface="Open Sans Hebrew" pitchFamily="2" charset="-79"/>
              <a:sym typeface="Open Sans"/>
            </a:endParaRPr>
          </a:p>
          <a:p>
            <a:pPr>
              <a:buSzPct val="91666"/>
            </a:pPr>
            <a:r>
              <a:rPr lang="en-GB" sz="1400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The Israeli blockbuster ‘</a:t>
            </a:r>
            <a:r>
              <a:rPr lang="en-GB" sz="1400" dirty="0" err="1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Maktub</a:t>
            </a:r>
            <a:r>
              <a:rPr lang="en-GB" sz="1400" dirty="0">
                <a:latin typeface="CeraGR-Regular" panose="00000500000000000000" pitchFamily="50" charset="-95"/>
                <a:ea typeface="Open Sans"/>
                <a:cs typeface="Open Sans Hebrew" pitchFamily="2" charset="-79"/>
                <a:sym typeface="Open Sans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7554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1" grpId="0"/>
      <p:bldP spid="3445" grpId="0"/>
      <p:bldP spid="3447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_CH_16">
      <a:dk1>
        <a:srgbClr val="354552"/>
      </a:dk1>
      <a:lt1>
        <a:srgbClr val="FFFFFF"/>
      </a:lt1>
      <a:dk2>
        <a:srgbClr val="354552"/>
      </a:dk2>
      <a:lt2>
        <a:srgbClr val="FFFFFF"/>
      </a:lt2>
      <a:accent1>
        <a:srgbClr val="178AA1"/>
      </a:accent1>
      <a:accent2>
        <a:srgbClr val="848484"/>
      </a:accent2>
      <a:accent3>
        <a:srgbClr val="1A9CB6"/>
      </a:accent3>
      <a:accent4>
        <a:srgbClr val="6B6B6B"/>
      </a:accent4>
      <a:accent5>
        <a:srgbClr val="137487"/>
      </a:accent5>
      <a:accent6>
        <a:srgbClr val="595959"/>
      </a:accent6>
      <a:hlink>
        <a:srgbClr val="31859B"/>
      </a:hlink>
      <a:folHlink>
        <a:srgbClr val="5F497A"/>
      </a:folHlink>
    </a:clrScheme>
    <a:fontScheme name="Custom 22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4094</TotalTime>
  <Words>968</Words>
  <Application>Microsoft Office PowerPoint</Application>
  <PresentationFormat>Widescreen</PresentationFormat>
  <Paragraphs>159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CeraGR-Bold</vt:lpstr>
      <vt:lpstr>CeraGR-Light</vt:lpstr>
      <vt:lpstr>CeraGR-Medium</vt:lpstr>
      <vt:lpstr>CeraGR-Regular</vt:lpstr>
      <vt:lpstr>Lato</vt:lpstr>
      <vt:lpstr>Open Sans</vt:lpstr>
      <vt:lpstr>Open Sans Hebrew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Business model</vt:lpstr>
      <vt:lpstr>Marketing and sales strategy</vt:lpstr>
      <vt:lpstr>PowerPoint Presentation</vt:lpstr>
      <vt:lpstr>PowerPoint Presentation</vt:lpstr>
      <vt:lpstr>TEAM</vt:lpstr>
      <vt:lpstr>PROJECTIONS:</vt:lpstr>
      <vt:lpstr>Road Map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Arik Lifshits</cp:lastModifiedBy>
  <cp:revision>182</cp:revision>
  <dcterms:created xsi:type="dcterms:W3CDTF">2016-08-18T10:17:29Z</dcterms:created>
  <dcterms:modified xsi:type="dcterms:W3CDTF">2018-03-25T16:15:18Z</dcterms:modified>
</cp:coreProperties>
</file>