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9"/>
  </p:notesMasterIdLst>
  <p:handoutMasterIdLst>
    <p:handoutMasterId r:id="rId10"/>
  </p:handoutMasterIdLst>
  <p:sldIdLst>
    <p:sldId id="273" r:id="rId2"/>
    <p:sldId id="286" r:id="rId3"/>
    <p:sldId id="278" r:id="rId4"/>
    <p:sldId id="269" r:id="rId5"/>
    <p:sldId id="257" r:id="rId6"/>
    <p:sldId id="256" r:id="rId7"/>
    <p:sldId id="282" r:id="rId8"/>
  </p:sldIdLst>
  <p:sldSz cx="7772400" cy="10058400"/>
  <p:notesSz cx="6858000" cy="9144000"/>
  <p:defaultTextStyle>
    <a:defPPr>
      <a:defRPr lang="en-US"/>
    </a:defPPr>
    <a:lvl1pPr algn="l" defTabSz="508000" rtl="0" fontAlgn="base">
      <a:spcBef>
        <a:spcPct val="0"/>
      </a:spcBef>
      <a:spcAft>
        <a:spcPct val="0"/>
      </a:spcAft>
      <a:defRPr sz="2000" kern="1200">
        <a:solidFill>
          <a:schemeClr val="tx1"/>
        </a:solidFill>
        <a:latin typeface="Arial" pitchFamily="-112" charset="0"/>
        <a:ea typeface="ＭＳ Ｐゴシック" pitchFamily="-112" charset="-128"/>
        <a:cs typeface="ＭＳ Ｐゴシック" pitchFamily="-112" charset="-128"/>
      </a:defRPr>
    </a:lvl1pPr>
    <a:lvl2pPr marL="508000" indent="-50800" algn="l" defTabSz="508000" rtl="0" fontAlgn="base">
      <a:spcBef>
        <a:spcPct val="0"/>
      </a:spcBef>
      <a:spcAft>
        <a:spcPct val="0"/>
      </a:spcAft>
      <a:defRPr sz="2000" kern="1200">
        <a:solidFill>
          <a:schemeClr val="tx1"/>
        </a:solidFill>
        <a:latin typeface="Arial" pitchFamily="-112" charset="0"/>
        <a:ea typeface="ＭＳ Ｐゴシック" pitchFamily="-112" charset="-128"/>
        <a:cs typeface="ＭＳ Ｐゴシック" pitchFamily="-112" charset="-128"/>
      </a:defRPr>
    </a:lvl2pPr>
    <a:lvl3pPr marL="1017588" indent="-103188" algn="l" defTabSz="508000" rtl="0" fontAlgn="base">
      <a:spcBef>
        <a:spcPct val="0"/>
      </a:spcBef>
      <a:spcAft>
        <a:spcPct val="0"/>
      </a:spcAft>
      <a:defRPr sz="2000" kern="1200">
        <a:solidFill>
          <a:schemeClr val="tx1"/>
        </a:solidFill>
        <a:latin typeface="Arial" pitchFamily="-112" charset="0"/>
        <a:ea typeface="ＭＳ Ｐゴシック" pitchFamily="-112" charset="-128"/>
        <a:cs typeface="ＭＳ Ｐゴシック" pitchFamily="-112" charset="-128"/>
      </a:defRPr>
    </a:lvl3pPr>
    <a:lvl4pPr marL="1527175" indent="-155575" algn="l" defTabSz="508000" rtl="0" fontAlgn="base">
      <a:spcBef>
        <a:spcPct val="0"/>
      </a:spcBef>
      <a:spcAft>
        <a:spcPct val="0"/>
      </a:spcAft>
      <a:defRPr sz="2000" kern="1200">
        <a:solidFill>
          <a:schemeClr val="tx1"/>
        </a:solidFill>
        <a:latin typeface="Arial" pitchFamily="-112" charset="0"/>
        <a:ea typeface="ＭＳ Ｐゴシック" pitchFamily="-112" charset="-128"/>
        <a:cs typeface="ＭＳ Ｐゴシック" pitchFamily="-112" charset="-128"/>
      </a:defRPr>
    </a:lvl4pPr>
    <a:lvl5pPr marL="2036763" indent="-207963" algn="l" defTabSz="508000" rtl="0" fontAlgn="base">
      <a:spcBef>
        <a:spcPct val="0"/>
      </a:spcBef>
      <a:spcAft>
        <a:spcPct val="0"/>
      </a:spcAft>
      <a:defRPr sz="2000" kern="1200">
        <a:solidFill>
          <a:schemeClr val="tx1"/>
        </a:solidFill>
        <a:latin typeface="Arial" pitchFamily="-112" charset="0"/>
        <a:ea typeface="ＭＳ Ｐゴシック" pitchFamily="-112" charset="-128"/>
        <a:cs typeface="ＭＳ Ｐゴシック" pitchFamily="-112" charset="-128"/>
      </a:defRPr>
    </a:lvl5pPr>
    <a:lvl6pPr marL="2286000" algn="l" defTabSz="457200" rtl="0" eaLnBrk="1" latinLnBrk="0" hangingPunct="1">
      <a:defRPr sz="2000" kern="1200">
        <a:solidFill>
          <a:schemeClr val="tx1"/>
        </a:solidFill>
        <a:latin typeface="Arial" pitchFamily="-112" charset="0"/>
        <a:ea typeface="ＭＳ Ｐゴシック" pitchFamily="-112" charset="-128"/>
        <a:cs typeface="ＭＳ Ｐゴシック" pitchFamily="-112" charset="-128"/>
      </a:defRPr>
    </a:lvl6pPr>
    <a:lvl7pPr marL="2743200" algn="l" defTabSz="457200" rtl="0" eaLnBrk="1" latinLnBrk="0" hangingPunct="1">
      <a:defRPr sz="2000" kern="1200">
        <a:solidFill>
          <a:schemeClr val="tx1"/>
        </a:solidFill>
        <a:latin typeface="Arial" pitchFamily="-112" charset="0"/>
        <a:ea typeface="ＭＳ Ｐゴシック" pitchFamily="-112" charset="-128"/>
        <a:cs typeface="ＭＳ Ｐゴシック" pitchFamily="-112" charset="-128"/>
      </a:defRPr>
    </a:lvl7pPr>
    <a:lvl8pPr marL="3200400" algn="l" defTabSz="457200" rtl="0" eaLnBrk="1" latinLnBrk="0" hangingPunct="1">
      <a:defRPr sz="2000" kern="1200">
        <a:solidFill>
          <a:schemeClr val="tx1"/>
        </a:solidFill>
        <a:latin typeface="Arial" pitchFamily="-112" charset="0"/>
        <a:ea typeface="ＭＳ Ｐゴシック" pitchFamily="-112" charset="-128"/>
        <a:cs typeface="ＭＳ Ｐゴシック" pitchFamily="-112" charset="-128"/>
      </a:defRPr>
    </a:lvl8pPr>
    <a:lvl9pPr marL="3657600" algn="l" defTabSz="457200" rtl="0" eaLnBrk="1" latinLnBrk="0" hangingPunct="1">
      <a:defRPr sz="2000" kern="1200">
        <a:solidFill>
          <a:schemeClr val="tx1"/>
        </a:solidFill>
        <a:latin typeface="Arial" pitchFamily="-112" charset="0"/>
        <a:ea typeface="ＭＳ Ｐゴシック" pitchFamily="-112" charset="-128"/>
        <a:cs typeface="ＭＳ Ｐゴシック" pitchFamily="-112" charset="-128"/>
      </a:defRPr>
    </a:lvl9pPr>
  </p:defaultTextStyle>
  <p:extLst>
    <p:ext uri="{EFAFB233-063F-42B5-8137-9DF3F51BA10A}">
      <p15:sldGuideLst xmlns:p15="http://schemas.microsoft.com/office/powerpoint/2012/main">
        <p15:guide id="1" orient="horz" pos="206">
          <p15:clr>
            <a:srgbClr val="A4A3A4"/>
          </p15:clr>
        </p15:guide>
        <p15:guide id="2" orient="horz" pos="5814">
          <p15:clr>
            <a:srgbClr val="A4A3A4"/>
          </p15:clr>
        </p15:guide>
        <p15:guide id="3" orient="horz" pos="1296" userDrawn="1">
          <p15:clr>
            <a:srgbClr val="A4A3A4"/>
          </p15:clr>
        </p15:guide>
        <p15:guide id="4" pos="1030">
          <p15:clr>
            <a:srgbClr val="A4A3A4"/>
          </p15:clr>
        </p15:guide>
        <p15:guide id="5" pos="4554">
          <p15:clr>
            <a:srgbClr val="A4A3A4"/>
          </p15:clr>
        </p15:guide>
        <p15:guide id="6" pos="1489">
          <p15:clr>
            <a:srgbClr val="A4A3A4"/>
          </p15:clr>
        </p15:guide>
        <p15:guide id="7" pos="1640">
          <p15:clr>
            <a:srgbClr val="A4A3A4"/>
          </p15:clr>
        </p15:guide>
        <p15:guide id="8" pos="2099">
          <p15:clr>
            <a:srgbClr val="A4A3A4"/>
          </p15:clr>
        </p15:guide>
        <p15:guide id="9" pos="2249">
          <p15:clr>
            <a:srgbClr val="A4A3A4"/>
          </p15:clr>
        </p15:guide>
        <p15:guide id="10" pos="4095">
          <p15:clr>
            <a:srgbClr val="A4A3A4"/>
          </p15:clr>
        </p15:guide>
        <p15:guide id="11" pos="3953">
          <p15:clr>
            <a:srgbClr val="A4A3A4"/>
          </p15:clr>
        </p15:guide>
        <p15:guide id="12" pos="3504" userDrawn="1">
          <p15:clr>
            <a:srgbClr val="A4A3A4"/>
          </p15:clr>
        </p15:guide>
        <p15:guide id="13" pos="3351">
          <p15:clr>
            <a:srgbClr val="A4A3A4"/>
          </p15:clr>
        </p15:guide>
        <p15:guide id="14" pos="2876">
          <p15:clr>
            <a:srgbClr val="A4A3A4"/>
          </p15:clr>
        </p15:guide>
        <p15:guide id="15" pos="273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2A4A"/>
    <a:srgbClr val="4CB3BE"/>
    <a:srgbClr val="123150"/>
    <a:srgbClr val="00243A"/>
    <a:srgbClr val="0FC985"/>
    <a:srgbClr val="102637"/>
    <a:srgbClr val="001E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161"/>
    <p:restoredTop sz="94660"/>
  </p:normalViewPr>
  <p:slideViewPr>
    <p:cSldViewPr snapToGrid="0" snapToObjects="1" showGuides="1">
      <p:cViewPr varScale="1">
        <p:scale>
          <a:sx n="83" d="100"/>
          <a:sy n="83" d="100"/>
        </p:scale>
        <p:origin x="3344" y="200"/>
      </p:cViewPr>
      <p:guideLst>
        <p:guide orient="horz" pos="206"/>
        <p:guide orient="horz" pos="5814"/>
        <p:guide orient="horz" pos="1296"/>
        <p:guide pos="1030"/>
        <p:guide pos="4554"/>
        <p:guide pos="1489"/>
        <p:guide pos="1640"/>
        <p:guide pos="2099"/>
        <p:guide pos="2249"/>
        <p:guide pos="4095"/>
        <p:guide pos="3953"/>
        <p:guide pos="3504"/>
        <p:guide pos="3351"/>
        <p:guide pos="2876"/>
        <p:guide pos="273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E923B3B-DE6C-F146-B784-88DD3E28EF14}" type="datetimeFigureOut">
              <a:rPr lang="en-US" smtClean="0"/>
              <a:pPr/>
              <a:t>12/6/19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308804F-C2D3-2445-A80B-BFE701BF9238}"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509412"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509412" fontAlgn="auto">
              <a:spcBef>
                <a:spcPts val="0"/>
              </a:spcBef>
              <a:spcAft>
                <a:spcPts val="0"/>
              </a:spcAft>
              <a:defRPr sz="1200" smtClean="0">
                <a:latin typeface="+mn-lt"/>
                <a:ea typeface="+mn-ea"/>
                <a:cs typeface="+mn-cs"/>
              </a:defRPr>
            </a:lvl1pPr>
          </a:lstStyle>
          <a:p>
            <a:pPr>
              <a:defRPr/>
            </a:pPr>
            <a:fld id="{F460A17F-281F-9441-AD7C-4824A101EC1A}" type="datetime1">
              <a:rPr lang="en-US"/>
              <a:pPr>
                <a:defRPr/>
              </a:pPr>
              <a:t>12/6/19</a:t>
            </a:fld>
            <a:endParaRPr lang="en-US"/>
          </a:p>
        </p:txBody>
      </p:sp>
      <p:sp>
        <p:nvSpPr>
          <p:cNvPr id="4" name="Slide Image Placeholder 3"/>
          <p:cNvSpPr>
            <a:spLocks noGrp="1" noRot="1" noChangeAspect="1"/>
          </p:cNvSpPr>
          <p:nvPr>
            <p:ph type="sldImg" idx="2"/>
          </p:nvPr>
        </p:nvSpPr>
        <p:spPr>
          <a:xfrm>
            <a:off x="2105025" y="685800"/>
            <a:ext cx="264795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509412"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509412" fontAlgn="auto">
              <a:spcBef>
                <a:spcPts val="0"/>
              </a:spcBef>
              <a:spcAft>
                <a:spcPts val="0"/>
              </a:spcAft>
              <a:defRPr sz="1200" smtClean="0">
                <a:latin typeface="+mn-lt"/>
                <a:ea typeface="+mn-ea"/>
                <a:cs typeface="+mn-cs"/>
              </a:defRPr>
            </a:lvl1pPr>
          </a:lstStyle>
          <a:p>
            <a:pPr>
              <a:defRPr/>
            </a:pPr>
            <a:fld id="{2921FB22-72A0-DC46-8401-B370A393F8D9}"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defTabSz="508000" rtl="0" fontAlgn="base">
      <a:spcBef>
        <a:spcPct val="30000"/>
      </a:spcBef>
      <a:spcAft>
        <a:spcPct val="0"/>
      </a:spcAft>
      <a:defRPr sz="1300" kern="1200">
        <a:solidFill>
          <a:schemeClr val="tx1"/>
        </a:solidFill>
        <a:latin typeface="+mn-lt"/>
        <a:ea typeface="ＭＳ Ｐゴシック" pitchFamily="-112" charset="-128"/>
        <a:cs typeface="ＭＳ Ｐゴシック" pitchFamily="-112" charset="-128"/>
      </a:defRPr>
    </a:lvl1pPr>
    <a:lvl2pPr marL="508000" algn="l" defTabSz="508000" rtl="0" fontAlgn="base">
      <a:spcBef>
        <a:spcPct val="30000"/>
      </a:spcBef>
      <a:spcAft>
        <a:spcPct val="0"/>
      </a:spcAft>
      <a:defRPr sz="1300" kern="1200">
        <a:solidFill>
          <a:schemeClr val="tx1"/>
        </a:solidFill>
        <a:latin typeface="+mn-lt"/>
        <a:ea typeface="ＭＳ Ｐゴシック" pitchFamily="-112" charset="-128"/>
        <a:cs typeface="+mn-cs"/>
      </a:defRPr>
    </a:lvl2pPr>
    <a:lvl3pPr marL="1017588" algn="l" defTabSz="508000" rtl="0" fontAlgn="base">
      <a:spcBef>
        <a:spcPct val="30000"/>
      </a:spcBef>
      <a:spcAft>
        <a:spcPct val="0"/>
      </a:spcAft>
      <a:defRPr sz="1300" kern="1200">
        <a:solidFill>
          <a:schemeClr val="tx1"/>
        </a:solidFill>
        <a:latin typeface="+mn-lt"/>
        <a:ea typeface="ＭＳ Ｐゴシック" pitchFamily="-112" charset="-128"/>
        <a:cs typeface="+mn-cs"/>
      </a:defRPr>
    </a:lvl3pPr>
    <a:lvl4pPr marL="1527175" algn="l" defTabSz="508000" rtl="0" fontAlgn="base">
      <a:spcBef>
        <a:spcPct val="30000"/>
      </a:spcBef>
      <a:spcAft>
        <a:spcPct val="0"/>
      </a:spcAft>
      <a:defRPr sz="1300" kern="1200">
        <a:solidFill>
          <a:schemeClr val="tx1"/>
        </a:solidFill>
        <a:latin typeface="+mn-lt"/>
        <a:ea typeface="ＭＳ Ｐゴシック" pitchFamily="-112" charset="-128"/>
        <a:cs typeface="+mn-cs"/>
      </a:defRPr>
    </a:lvl4pPr>
    <a:lvl5pPr marL="2036763" algn="l" defTabSz="508000" rtl="0" fontAlgn="base">
      <a:spcBef>
        <a:spcPct val="30000"/>
      </a:spcBef>
      <a:spcAft>
        <a:spcPct val="0"/>
      </a:spcAft>
      <a:defRPr sz="1300" kern="1200">
        <a:solidFill>
          <a:schemeClr val="tx1"/>
        </a:solidFill>
        <a:latin typeface="+mn-lt"/>
        <a:ea typeface="ＭＳ Ｐゴシック" pitchFamily="-112" charset="-128"/>
        <a:cs typeface="+mn-cs"/>
      </a:defRPr>
    </a:lvl5pPr>
    <a:lvl6pPr marL="2547061" algn="l" defTabSz="509412" rtl="0" eaLnBrk="1" latinLnBrk="0" hangingPunct="1">
      <a:defRPr sz="1300" kern="1200">
        <a:solidFill>
          <a:schemeClr val="tx1"/>
        </a:solidFill>
        <a:latin typeface="+mn-lt"/>
        <a:ea typeface="+mn-ea"/>
        <a:cs typeface="+mn-cs"/>
      </a:defRPr>
    </a:lvl6pPr>
    <a:lvl7pPr marL="3056473" algn="l" defTabSz="509412" rtl="0" eaLnBrk="1" latinLnBrk="0" hangingPunct="1">
      <a:defRPr sz="1300" kern="1200">
        <a:solidFill>
          <a:schemeClr val="tx1"/>
        </a:solidFill>
        <a:latin typeface="+mn-lt"/>
        <a:ea typeface="+mn-ea"/>
        <a:cs typeface="+mn-cs"/>
      </a:defRPr>
    </a:lvl7pPr>
    <a:lvl8pPr marL="3565886" algn="l" defTabSz="509412" rtl="0" eaLnBrk="1" latinLnBrk="0" hangingPunct="1">
      <a:defRPr sz="1300" kern="1200">
        <a:solidFill>
          <a:schemeClr val="tx1"/>
        </a:solidFill>
        <a:latin typeface="+mn-lt"/>
        <a:ea typeface="+mn-ea"/>
        <a:cs typeface="+mn-cs"/>
      </a:defRPr>
    </a:lvl8pPr>
    <a:lvl9pPr marL="4075298" algn="l" defTabSz="509412"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p16:notes"/>
          <p:cNvSpPr txBox="1">
            <a:spLocks noGrp="1"/>
          </p:cNvSpPr>
          <p:nvPr>
            <p:ph type="body" idx="1"/>
          </p:nvPr>
        </p:nvSpPr>
        <p:spPr>
          <a:xfrm>
            <a:off x="701679" y="4473576"/>
            <a:ext cx="5607050" cy="3660775"/>
          </a:xfrm>
          <a:prstGeom prst="rect">
            <a:avLst/>
          </a:prstGeom>
        </p:spPr>
        <p:txBody>
          <a:bodyPr spcFirstLastPara="1" wrap="square" lIns="91354" tIns="45665" rIns="91354" bIns="45665" anchor="t" anchorCtr="0">
            <a:noAutofit/>
          </a:bodyPr>
          <a:lstStyle/>
          <a:p>
            <a:pPr marL="0" indent="0"/>
            <a:endParaRPr/>
          </a:p>
        </p:txBody>
      </p:sp>
      <p:sp>
        <p:nvSpPr>
          <p:cNvPr id="731" name="Google Shape;731;p16:notes"/>
          <p:cNvSpPr>
            <a:spLocks noGrp="1" noRot="1" noChangeAspect="1"/>
          </p:cNvSpPr>
          <p:nvPr>
            <p:ph type="sldImg" idx="2"/>
          </p:nvPr>
        </p:nvSpPr>
        <p:spPr>
          <a:xfrm>
            <a:off x="2293938" y="1162050"/>
            <a:ext cx="242252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7383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2"/>
        <p:cNvGrpSpPr/>
        <p:nvPr/>
      </p:nvGrpSpPr>
      <p:grpSpPr>
        <a:xfrm>
          <a:off x="0" y="0"/>
          <a:ext cx="0" cy="0"/>
          <a:chOff x="0" y="0"/>
          <a:chExt cx="0" cy="0"/>
        </a:xfrm>
      </p:grpSpPr>
      <p:sp>
        <p:nvSpPr>
          <p:cNvPr id="823" name="Google Shape;823;g573e7bb8e3_0_28:notes"/>
          <p:cNvSpPr txBox="1">
            <a:spLocks noGrp="1"/>
          </p:cNvSpPr>
          <p:nvPr>
            <p:ph type="body" idx="1"/>
          </p:nvPr>
        </p:nvSpPr>
        <p:spPr>
          <a:xfrm>
            <a:off x="701040" y="4415790"/>
            <a:ext cx="5608263" cy="4183438"/>
          </a:xfrm>
          <a:prstGeom prst="rect">
            <a:avLst/>
          </a:prstGeom>
        </p:spPr>
        <p:txBody>
          <a:bodyPr spcFirstLastPara="1" wrap="square" lIns="91354" tIns="45665" rIns="91354" bIns="45665" anchor="t" anchorCtr="0">
            <a:noAutofit/>
          </a:bodyPr>
          <a:lstStyle/>
          <a:p>
            <a:pPr marL="0" indent="0"/>
            <a:endParaRPr/>
          </a:p>
        </p:txBody>
      </p:sp>
      <p:sp>
        <p:nvSpPr>
          <p:cNvPr id="824" name="Google Shape;824;g573e7bb8e3_0_28:notes"/>
          <p:cNvSpPr>
            <a:spLocks noGrp="1" noRot="1" noChangeAspect="1"/>
          </p:cNvSpPr>
          <p:nvPr>
            <p:ph type="sldImg" idx="2"/>
          </p:nvPr>
        </p:nvSpPr>
        <p:spPr>
          <a:xfrm>
            <a:off x="2160588" y="698500"/>
            <a:ext cx="2690812"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792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6" name="Shape 58">
            <a:extLst>
              <a:ext uri="{FF2B5EF4-FFF2-40B4-BE49-F238E27FC236}">
                <a16:creationId xmlns:a16="http://schemas.microsoft.com/office/drawing/2014/main" id="{1E50BE7C-E820-9D4D-A7F9-0822F1D09B39}"/>
              </a:ext>
            </a:extLst>
          </p:cNvPr>
          <p:cNvSpPr/>
          <p:nvPr userDrawn="1"/>
        </p:nvSpPr>
        <p:spPr>
          <a:xfrm>
            <a:off x="0" y="-38100"/>
            <a:ext cx="7848600" cy="10134600"/>
          </a:xfrm>
          <a:custGeom>
            <a:avLst/>
            <a:gdLst/>
            <a:ahLst/>
            <a:cxnLst/>
            <a:rect l="0" t="0" r="0" b="0"/>
            <a:pathLst>
              <a:path w="7772400" h="10058400" extrusionOk="0">
                <a:moveTo>
                  <a:pt x="0" y="10058400"/>
                </a:moveTo>
                <a:lnTo>
                  <a:pt x="7772400" y="10058400"/>
                </a:lnTo>
                <a:lnTo>
                  <a:pt x="7772400" y="0"/>
                </a:lnTo>
                <a:lnTo>
                  <a:pt x="0" y="0"/>
                </a:lnTo>
                <a:lnTo>
                  <a:pt x="0" y="10058400"/>
                </a:lnTo>
                <a:close/>
              </a:path>
            </a:pathLst>
          </a:custGeom>
          <a:solidFill>
            <a:schemeClr val="accent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800" b="0" i="0" u="none" strike="noStrike" cap="none" dirty="0">
              <a:solidFill>
                <a:schemeClr val="dk1"/>
              </a:solidFill>
              <a:latin typeface="Proxima Nova"/>
              <a:ea typeface="Proxima Nova"/>
              <a:cs typeface="Proxima Nova"/>
              <a:sym typeface="Proxima Nova"/>
            </a:endParaRPr>
          </a:p>
        </p:txBody>
      </p:sp>
      <p:sp>
        <p:nvSpPr>
          <p:cNvPr id="27" name="Shape 59">
            <a:extLst>
              <a:ext uri="{FF2B5EF4-FFF2-40B4-BE49-F238E27FC236}">
                <a16:creationId xmlns:a16="http://schemas.microsoft.com/office/drawing/2014/main" id="{D228AE05-7009-0B48-A1B1-127E7CFDCC88}"/>
              </a:ext>
            </a:extLst>
          </p:cNvPr>
          <p:cNvSpPr/>
          <p:nvPr userDrawn="1"/>
        </p:nvSpPr>
        <p:spPr>
          <a:xfrm>
            <a:off x="430848" y="8315698"/>
            <a:ext cx="654685" cy="1743075"/>
          </a:xfrm>
          <a:custGeom>
            <a:avLst/>
            <a:gdLst/>
            <a:ahLst/>
            <a:cxnLst/>
            <a:rect l="0" t="0" r="0" b="0"/>
            <a:pathLst>
              <a:path w="654685" h="1743075" extrusionOk="0">
                <a:moveTo>
                  <a:pt x="0" y="0"/>
                </a:moveTo>
                <a:lnTo>
                  <a:pt x="654681" y="1742702"/>
                </a:lnTo>
              </a:path>
            </a:pathLst>
          </a:custGeom>
          <a:noFill/>
          <a:ln w="9525" cap="flat" cmpd="sng">
            <a:solidFill>
              <a:srgbClr val="003B5B"/>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8" name="Shape 60">
            <a:extLst>
              <a:ext uri="{FF2B5EF4-FFF2-40B4-BE49-F238E27FC236}">
                <a16:creationId xmlns:a16="http://schemas.microsoft.com/office/drawing/2014/main" id="{39163481-B9C9-0643-83F3-3D3371075692}"/>
              </a:ext>
            </a:extLst>
          </p:cNvPr>
          <p:cNvSpPr/>
          <p:nvPr userDrawn="1"/>
        </p:nvSpPr>
        <p:spPr>
          <a:xfrm>
            <a:off x="152831" y="9000722"/>
            <a:ext cx="401955" cy="1057910"/>
          </a:xfrm>
          <a:custGeom>
            <a:avLst/>
            <a:gdLst/>
            <a:ahLst/>
            <a:cxnLst/>
            <a:rect l="0" t="0" r="0" b="0"/>
            <a:pathLst>
              <a:path w="401955" h="1057909" extrusionOk="0">
                <a:moveTo>
                  <a:pt x="401817" y="1057677"/>
                </a:moveTo>
                <a:lnTo>
                  <a:pt x="0" y="0"/>
                </a:lnTo>
              </a:path>
            </a:pathLst>
          </a:custGeom>
          <a:noFill/>
          <a:ln w="9525" cap="flat" cmpd="sng">
            <a:solidFill>
              <a:srgbClr val="003B5B"/>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9" name="Shape 61">
            <a:extLst>
              <a:ext uri="{FF2B5EF4-FFF2-40B4-BE49-F238E27FC236}">
                <a16:creationId xmlns:a16="http://schemas.microsoft.com/office/drawing/2014/main" id="{A11D518F-7E40-0047-93D6-3D55C75833C9}"/>
              </a:ext>
            </a:extLst>
          </p:cNvPr>
          <p:cNvSpPr/>
          <p:nvPr userDrawn="1"/>
        </p:nvSpPr>
        <p:spPr>
          <a:xfrm>
            <a:off x="0" y="8315698"/>
            <a:ext cx="431165" cy="1078230"/>
          </a:xfrm>
          <a:custGeom>
            <a:avLst/>
            <a:gdLst/>
            <a:ahLst/>
            <a:cxnLst/>
            <a:rect l="0" t="0" r="0" b="0"/>
            <a:pathLst>
              <a:path w="431165" h="1078229" extrusionOk="0">
                <a:moveTo>
                  <a:pt x="0" y="1077970"/>
                </a:moveTo>
                <a:lnTo>
                  <a:pt x="430834" y="0"/>
                </a:lnTo>
                <a:lnTo>
                  <a:pt x="0" y="0"/>
                </a:lnTo>
              </a:path>
            </a:pathLst>
          </a:custGeom>
          <a:noFill/>
          <a:ln w="9525" cap="flat" cmpd="sng">
            <a:solidFill>
              <a:srgbClr val="003B5B"/>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30" name="Shape 62">
            <a:extLst>
              <a:ext uri="{FF2B5EF4-FFF2-40B4-BE49-F238E27FC236}">
                <a16:creationId xmlns:a16="http://schemas.microsoft.com/office/drawing/2014/main" id="{C11C8131-AA1F-3B40-8F88-E1B0F8315049}"/>
              </a:ext>
            </a:extLst>
          </p:cNvPr>
          <p:cNvSpPr/>
          <p:nvPr userDrawn="1"/>
        </p:nvSpPr>
        <p:spPr>
          <a:xfrm>
            <a:off x="0" y="7974034"/>
            <a:ext cx="817880" cy="2084705"/>
          </a:xfrm>
          <a:custGeom>
            <a:avLst/>
            <a:gdLst/>
            <a:ahLst/>
            <a:cxnLst/>
            <a:rect l="0" t="0" r="0" b="0"/>
            <a:pathLst>
              <a:path w="817880" h="2084704" extrusionOk="0">
                <a:moveTo>
                  <a:pt x="26425" y="2084365"/>
                </a:moveTo>
                <a:lnTo>
                  <a:pt x="817346" y="0"/>
                </a:lnTo>
                <a:lnTo>
                  <a:pt x="290563" y="0"/>
                </a:lnTo>
                <a:lnTo>
                  <a:pt x="0" y="730046"/>
                </a:lnTo>
              </a:path>
            </a:pathLst>
          </a:custGeom>
          <a:noFill/>
          <a:ln w="9525" cap="flat" cmpd="sng">
            <a:solidFill>
              <a:srgbClr val="003B5B"/>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31" name="Shape 63">
            <a:extLst>
              <a:ext uri="{FF2B5EF4-FFF2-40B4-BE49-F238E27FC236}">
                <a16:creationId xmlns:a16="http://schemas.microsoft.com/office/drawing/2014/main" id="{A936439D-3979-744C-8FE8-236CD5BACF22}"/>
              </a:ext>
            </a:extLst>
          </p:cNvPr>
          <p:cNvSpPr/>
          <p:nvPr userDrawn="1"/>
        </p:nvSpPr>
        <p:spPr>
          <a:xfrm>
            <a:off x="308002" y="7632372"/>
            <a:ext cx="920749" cy="2426335"/>
          </a:xfrm>
          <a:custGeom>
            <a:avLst/>
            <a:gdLst/>
            <a:ahLst/>
            <a:cxnLst/>
            <a:rect l="0" t="0" r="0" b="0"/>
            <a:pathLst>
              <a:path w="920750" h="2426334" extrusionOk="0">
                <a:moveTo>
                  <a:pt x="0" y="2426028"/>
                </a:moveTo>
                <a:lnTo>
                  <a:pt x="920558" y="0"/>
                </a:lnTo>
                <a:lnTo>
                  <a:pt x="393787" y="0"/>
                </a:lnTo>
                <a:lnTo>
                  <a:pt x="122820" y="683323"/>
                </a:lnTo>
              </a:path>
            </a:pathLst>
          </a:custGeom>
          <a:noFill/>
          <a:ln w="9525" cap="flat" cmpd="sng">
            <a:solidFill>
              <a:srgbClr val="003B5B"/>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32" name="Shape 64">
            <a:extLst>
              <a:ext uri="{FF2B5EF4-FFF2-40B4-BE49-F238E27FC236}">
                <a16:creationId xmlns:a16="http://schemas.microsoft.com/office/drawing/2014/main" id="{E4AF0B85-A1AE-554A-A09E-47004FC1619E}"/>
              </a:ext>
            </a:extLst>
          </p:cNvPr>
          <p:cNvSpPr/>
          <p:nvPr userDrawn="1"/>
        </p:nvSpPr>
        <p:spPr>
          <a:xfrm>
            <a:off x="817339" y="7974034"/>
            <a:ext cx="800735" cy="2084705"/>
          </a:xfrm>
          <a:custGeom>
            <a:avLst/>
            <a:gdLst/>
            <a:ahLst/>
            <a:cxnLst/>
            <a:rect l="0" t="0" r="0" b="0"/>
            <a:pathLst>
              <a:path w="800735" h="2084704" extrusionOk="0">
                <a:moveTo>
                  <a:pt x="0" y="0"/>
                </a:moveTo>
                <a:lnTo>
                  <a:pt x="800238" y="2084365"/>
                </a:lnTo>
              </a:path>
            </a:pathLst>
          </a:custGeom>
          <a:noFill/>
          <a:ln w="9525" cap="flat" cmpd="sng">
            <a:solidFill>
              <a:srgbClr val="003B5B"/>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33" name="Shape 65">
            <a:extLst>
              <a:ext uri="{FF2B5EF4-FFF2-40B4-BE49-F238E27FC236}">
                <a16:creationId xmlns:a16="http://schemas.microsoft.com/office/drawing/2014/main" id="{0EB29515-E67F-4C47-8C28-B99561A6D729}"/>
              </a:ext>
            </a:extLst>
          </p:cNvPr>
          <p:cNvSpPr/>
          <p:nvPr userDrawn="1"/>
        </p:nvSpPr>
        <p:spPr>
          <a:xfrm>
            <a:off x="703358" y="7632366"/>
            <a:ext cx="1492884" cy="2426335"/>
          </a:xfrm>
          <a:custGeom>
            <a:avLst/>
            <a:gdLst/>
            <a:ahLst/>
            <a:cxnLst/>
            <a:rect l="0" t="0" r="0" b="0"/>
            <a:pathLst>
              <a:path w="1492885" h="2426334" extrusionOk="0">
                <a:moveTo>
                  <a:pt x="1492348" y="2426034"/>
                </a:moveTo>
                <a:lnTo>
                  <a:pt x="526770" y="0"/>
                </a:lnTo>
                <a:lnTo>
                  <a:pt x="0" y="0"/>
                </a:lnTo>
              </a:path>
            </a:pathLst>
          </a:custGeom>
          <a:noFill/>
          <a:ln w="9525" cap="flat" cmpd="sng">
            <a:solidFill>
              <a:srgbClr val="003B5B"/>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cxnSp>
        <p:nvCxnSpPr>
          <p:cNvPr id="8" name="Straight Connector 7"/>
          <p:cNvCxnSpPr/>
          <p:nvPr userDrawn="1"/>
        </p:nvCxnSpPr>
        <p:spPr>
          <a:xfrm>
            <a:off x="1622425" y="4995565"/>
            <a:ext cx="2703513" cy="1588"/>
          </a:xfrm>
          <a:prstGeom prst="line">
            <a:avLst/>
          </a:prstGeom>
          <a:ln w="6350" cap="flat" cmpd="sng" algn="ctr">
            <a:solidFill>
              <a:srgbClr val="00243A"/>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4564063" y="4995565"/>
            <a:ext cx="2665412" cy="1588"/>
          </a:xfrm>
          <a:prstGeom prst="line">
            <a:avLst/>
          </a:prstGeom>
          <a:ln w="6350" cap="flat" cmpd="sng" algn="ctr">
            <a:solidFill>
              <a:srgbClr val="00243A"/>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1622425" y="6793158"/>
            <a:ext cx="2703513" cy="1587"/>
          </a:xfrm>
          <a:prstGeom prst="line">
            <a:avLst/>
          </a:prstGeom>
          <a:ln w="6350" cap="flat" cmpd="sng" algn="ctr">
            <a:solidFill>
              <a:srgbClr val="00243A"/>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4564063" y="6793158"/>
            <a:ext cx="2665412" cy="1587"/>
          </a:xfrm>
          <a:prstGeom prst="line">
            <a:avLst/>
          </a:prstGeom>
          <a:ln w="6350" cap="flat" cmpd="sng" algn="ctr">
            <a:solidFill>
              <a:srgbClr val="00243A"/>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9" name="Text Placeholder 8"/>
          <p:cNvSpPr>
            <a:spLocks noGrp="1"/>
          </p:cNvSpPr>
          <p:nvPr>
            <p:ph type="body" sz="quarter" idx="10"/>
          </p:nvPr>
        </p:nvSpPr>
        <p:spPr>
          <a:xfrm>
            <a:off x="1622425" y="1892510"/>
            <a:ext cx="5594350" cy="419773"/>
          </a:xfrm>
        </p:spPr>
        <p:txBody>
          <a:bodyPr>
            <a:spAutoFit/>
          </a:bodyPr>
          <a:lstStyle>
            <a:lvl1pPr>
              <a:lnSpc>
                <a:spcPts val="3400"/>
              </a:lnSpc>
              <a:defRPr sz="2000" spc="100" baseline="0">
                <a:solidFill>
                  <a:srgbClr val="4CB3BE"/>
                </a:solidFill>
                <a:latin typeface="NeutraText-Book"/>
              </a:defRPr>
            </a:lvl1pPr>
          </a:lstStyle>
          <a:p>
            <a:pPr lvl="0"/>
            <a:r>
              <a:rPr lang="en-US" dirty="0"/>
              <a:t>Click to edit Master text styles</a:t>
            </a:r>
          </a:p>
        </p:txBody>
      </p:sp>
      <p:sp>
        <p:nvSpPr>
          <p:cNvPr id="13" name="Text Placeholder 12"/>
          <p:cNvSpPr>
            <a:spLocks noGrp="1"/>
          </p:cNvSpPr>
          <p:nvPr>
            <p:ph type="body" sz="quarter" idx="12"/>
          </p:nvPr>
        </p:nvSpPr>
        <p:spPr>
          <a:xfrm>
            <a:off x="1635125" y="5083828"/>
            <a:ext cx="2690813" cy="1622961"/>
          </a:xfrm>
        </p:spPr>
        <p:txBody>
          <a:bodyPr/>
          <a:lstStyle>
            <a:lvl1pPr>
              <a:lnSpc>
                <a:spcPts val="1200"/>
              </a:lnSpc>
              <a:defRPr sz="1000" b="1" cap="none" spc="0" baseline="0">
                <a:solidFill>
                  <a:srgbClr val="4CB3BE"/>
                </a:solidFill>
                <a:latin typeface="Proxima Nova Rg" panose="02000506030000020004" pitchFamily="50" charset="0"/>
              </a:defRPr>
            </a:lvl1pPr>
            <a:lvl2pPr marL="0" indent="0">
              <a:lnSpc>
                <a:spcPts val="1200"/>
              </a:lnSpc>
              <a:defRPr sz="1000" cap="none" spc="0" baseline="0">
                <a:solidFill>
                  <a:srgbClr val="00243A"/>
                </a:solidFill>
                <a:latin typeface="Proxima Nova Rg" panose="02000506030000020004" pitchFamily="50" charset="0"/>
              </a:defRPr>
            </a:lvl2pPr>
          </a:lstStyle>
          <a:p>
            <a:pPr lvl="0"/>
            <a:r>
              <a:rPr lang="en-US" dirty="0"/>
              <a:t>Click to edit Master text styles</a:t>
            </a:r>
          </a:p>
          <a:p>
            <a:pPr lvl="1"/>
            <a:r>
              <a:rPr lang="en-US" dirty="0"/>
              <a:t>Second level</a:t>
            </a:r>
          </a:p>
        </p:txBody>
      </p:sp>
      <p:sp>
        <p:nvSpPr>
          <p:cNvPr id="16" name="Text Placeholder 12"/>
          <p:cNvSpPr>
            <a:spLocks noGrp="1"/>
          </p:cNvSpPr>
          <p:nvPr>
            <p:ph type="body" sz="quarter" idx="13"/>
          </p:nvPr>
        </p:nvSpPr>
        <p:spPr>
          <a:xfrm>
            <a:off x="4564063" y="5083828"/>
            <a:ext cx="2665411" cy="1622961"/>
          </a:xfrm>
        </p:spPr>
        <p:txBody>
          <a:bodyPr/>
          <a:lstStyle>
            <a:lvl1pPr>
              <a:lnSpc>
                <a:spcPts val="1200"/>
              </a:lnSpc>
              <a:defRPr sz="1000" b="1" cap="none" spc="0" baseline="0">
                <a:solidFill>
                  <a:srgbClr val="4CB3BE"/>
                </a:solidFill>
                <a:latin typeface="Proxima Nova Rg" panose="02000506030000020004" pitchFamily="50" charset="0"/>
              </a:defRPr>
            </a:lvl1pPr>
            <a:lvl2pPr marL="0" indent="0">
              <a:lnSpc>
                <a:spcPts val="1200"/>
              </a:lnSpc>
              <a:defRPr sz="1000" cap="none" spc="0" baseline="0">
                <a:solidFill>
                  <a:srgbClr val="00243A"/>
                </a:solidFill>
                <a:latin typeface="Proxima Nova Rg" panose="02000506030000020004" pitchFamily="50" charset="0"/>
              </a:defRPr>
            </a:lvl2pPr>
          </a:lstStyle>
          <a:p>
            <a:pPr lvl="0"/>
            <a:r>
              <a:rPr lang="en-US" dirty="0"/>
              <a:t>Click to edit Master text styles</a:t>
            </a:r>
          </a:p>
          <a:p>
            <a:pPr lvl="1"/>
            <a:r>
              <a:rPr lang="en-US" dirty="0"/>
              <a:t>Second level</a:t>
            </a:r>
          </a:p>
        </p:txBody>
      </p:sp>
      <p:sp>
        <p:nvSpPr>
          <p:cNvPr id="18" name="Text Placeholder 12"/>
          <p:cNvSpPr>
            <a:spLocks noGrp="1"/>
          </p:cNvSpPr>
          <p:nvPr>
            <p:ph type="body" sz="quarter" idx="14"/>
          </p:nvPr>
        </p:nvSpPr>
        <p:spPr>
          <a:xfrm>
            <a:off x="1635125" y="6880708"/>
            <a:ext cx="2690813" cy="1911350"/>
          </a:xfrm>
        </p:spPr>
        <p:txBody>
          <a:bodyPr/>
          <a:lstStyle>
            <a:lvl1pPr>
              <a:lnSpc>
                <a:spcPts val="1200"/>
              </a:lnSpc>
              <a:defRPr sz="1000" b="1" cap="none" spc="0" baseline="0">
                <a:solidFill>
                  <a:srgbClr val="4CB3BE"/>
                </a:solidFill>
                <a:latin typeface="Proxima Nova Rg" panose="02000506030000020004" pitchFamily="50" charset="0"/>
              </a:defRPr>
            </a:lvl1pPr>
            <a:lvl2pPr marL="0" indent="0">
              <a:lnSpc>
                <a:spcPts val="1200"/>
              </a:lnSpc>
              <a:defRPr sz="1000" cap="none" spc="0" baseline="0">
                <a:solidFill>
                  <a:srgbClr val="00243A"/>
                </a:solidFill>
                <a:latin typeface="Proxima Nova Rg" panose="02000506030000020004" pitchFamily="50" charset="0"/>
              </a:defRPr>
            </a:lvl2pPr>
          </a:lstStyle>
          <a:p>
            <a:pPr lvl="0"/>
            <a:r>
              <a:rPr lang="en-US" dirty="0"/>
              <a:t>Click to edit Master text styles</a:t>
            </a:r>
          </a:p>
          <a:p>
            <a:pPr lvl="1"/>
            <a:r>
              <a:rPr lang="en-US" dirty="0"/>
              <a:t>Second level</a:t>
            </a:r>
          </a:p>
        </p:txBody>
      </p:sp>
      <p:sp>
        <p:nvSpPr>
          <p:cNvPr id="20" name="Text Placeholder 12"/>
          <p:cNvSpPr>
            <a:spLocks noGrp="1"/>
          </p:cNvSpPr>
          <p:nvPr>
            <p:ph type="body" sz="quarter" idx="15"/>
          </p:nvPr>
        </p:nvSpPr>
        <p:spPr>
          <a:xfrm>
            <a:off x="4564063" y="6880708"/>
            <a:ext cx="2665411" cy="1911350"/>
          </a:xfrm>
        </p:spPr>
        <p:txBody>
          <a:bodyPr/>
          <a:lstStyle>
            <a:lvl1pPr>
              <a:lnSpc>
                <a:spcPts val="1200"/>
              </a:lnSpc>
              <a:defRPr sz="1000" b="1" cap="none" spc="0" baseline="0">
                <a:solidFill>
                  <a:srgbClr val="4CB3BE"/>
                </a:solidFill>
                <a:latin typeface="Proxima Nova Rg" panose="02000506030000020004" pitchFamily="50" charset="0"/>
              </a:defRPr>
            </a:lvl1pPr>
            <a:lvl2pPr marL="0" indent="0">
              <a:lnSpc>
                <a:spcPts val="1200"/>
              </a:lnSpc>
              <a:defRPr sz="1000" cap="none" spc="0" baseline="0">
                <a:solidFill>
                  <a:srgbClr val="00243A"/>
                </a:solidFill>
                <a:latin typeface="Proxima Nova Rg" panose="02000506030000020004" pitchFamily="50" charset="0"/>
              </a:defRPr>
            </a:lvl2pPr>
          </a:lstStyle>
          <a:p>
            <a:pPr lvl="0"/>
            <a:r>
              <a:rPr lang="en-US" dirty="0"/>
              <a:t>Click to edit Master text styles</a:t>
            </a:r>
          </a:p>
          <a:p>
            <a:pPr lvl="1"/>
            <a:r>
              <a:rPr lang="en-US" dirty="0"/>
              <a:t>Second level</a:t>
            </a:r>
          </a:p>
        </p:txBody>
      </p:sp>
      <p:sp>
        <p:nvSpPr>
          <p:cNvPr id="22" name="Text Placeholder 10">
            <a:extLst>
              <a:ext uri="{FF2B5EF4-FFF2-40B4-BE49-F238E27FC236}">
                <a16:creationId xmlns:a16="http://schemas.microsoft.com/office/drawing/2014/main" id="{8E71169B-7601-D94E-911C-9A9266C8A01C}"/>
              </a:ext>
            </a:extLst>
          </p:cNvPr>
          <p:cNvSpPr>
            <a:spLocks noGrp="1"/>
          </p:cNvSpPr>
          <p:nvPr>
            <p:ph type="body" sz="quarter" idx="21"/>
          </p:nvPr>
        </p:nvSpPr>
        <p:spPr>
          <a:xfrm>
            <a:off x="1647825" y="4665981"/>
            <a:ext cx="5581649" cy="674332"/>
          </a:xfrm>
        </p:spPr>
        <p:txBody>
          <a:bodyPr/>
          <a:lstStyle>
            <a:lvl1pPr marL="0" indent="0">
              <a:lnSpc>
                <a:spcPts val="1700"/>
              </a:lnSpc>
              <a:spcAft>
                <a:spcPts val="6"/>
              </a:spcAft>
              <a:defRPr sz="1700" baseline="0">
                <a:solidFill>
                  <a:schemeClr val="accent6"/>
                </a:solidFill>
                <a:latin typeface="NeutraText-Book"/>
              </a:defRPr>
            </a:lvl1pPr>
            <a:lvl2pPr marL="0" indent="0">
              <a:lnSpc>
                <a:spcPts val="1500"/>
              </a:lnSpc>
              <a:defRPr sz="1100" b="0" i="0" spc="0" baseline="0">
                <a:solidFill>
                  <a:schemeClr val="accent6"/>
                </a:solidFill>
                <a:latin typeface="Proxima Nova Th" panose="02000506030000020004" pitchFamily="50" charset="0"/>
              </a:defRPr>
            </a:lvl2pPr>
            <a:lvl3pPr marL="0" indent="0">
              <a:lnSpc>
                <a:spcPts val="1200"/>
              </a:lnSpc>
              <a:defRPr sz="1000" cap="none" spc="0" baseline="0">
                <a:solidFill>
                  <a:srgbClr val="4CB3BE"/>
                </a:solidFill>
                <a:latin typeface="Proxima Nova Th" panose="02000506030000020004" pitchFamily="50" charset="0"/>
              </a:defRPr>
            </a:lvl3pPr>
            <a:lvl4pPr marL="0" indent="0">
              <a:lnSpc>
                <a:spcPts val="1300"/>
              </a:lnSpc>
              <a:defRPr sz="900" spc="0" baseline="0">
                <a:solidFill>
                  <a:schemeClr val="tx1"/>
                </a:solidFill>
                <a:latin typeface="Proxima Nova Rg" panose="02000506030000020004" pitchFamily="50"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5_Custom Layout">
  <p:cSld name="6_Custom Layout">
    <p:spTree>
      <p:nvGrpSpPr>
        <p:cNvPr id="1" name="Shape 372"/>
        <p:cNvGrpSpPr/>
        <p:nvPr/>
      </p:nvGrpSpPr>
      <p:grpSpPr>
        <a:xfrm>
          <a:off x="0" y="0"/>
          <a:ext cx="0" cy="0"/>
          <a:chOff x="0" y="0"/>
          <a:chExt cx="0" cy="0"/>
        </a:xfrm>
      </p:grpSpPr>
      <p:sp>
        <p:nvSpPr>
          <p:cNvPr id="373" name="Google Shape;373;p22"/>
          <p:cNvSpPr/>
          <p:nvPr/>
        </p:nvSpPr>
        <p:spPr>
          <a:xfrm>
            <a:off x="342900" y="342900"/>
            <a:ext cx="7029450" cy="685800"/>
          </a:xfrm>
          <a:custGeom>
            <a:avLst/>
            <a:gdLst/>
            <a:ahLst/>
            <a:cxnLst/>
            <a:rect l="l" t="t" r="r" b="b"/>
            <a:pathLst>
              <a:path w="7029450" h="685800" extrusionOk="0">
                <a:moveTo>
                  <a:pt x="7029450" y="0"/>
                </a:moveTo>
                <a:lnTo>
                  <a:pt x="0" y="0"/>
                </a:lnTo>
                <a:lnTo>
                  <a:pt x="0" y="685800"/>
                </a:lnTo>
                <a:lnTo>
                  <a:pt x="7029450" y="403860"/>
                </a:lnTo>
                <a:lnTo>
                  <a:pt x="7029450" y="0"/>
                </a:lnTo>
                <a:close/>
              </a:path>
            </a:pathLst>
          </a:custGeom>
          <a:solidFill>
            <a:schemeClr val="accent6"/>
          </a:solidFill>
          <a:ln>
            <a:noFill/>
          </a:ln>
        </p:spPr>
        <p:txBody>
          <a:bodyPr spcFirstLastPara="1" wrap="square" lIns="0" tIns="0" rIns="0" bIns="0" anchor="t"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Proxima Nova"/>
              <a:ea typeface="Proxima Nova"/>
              <a:cs typeface="Proxima Nova"/>
              <a:sym typeface="Proxima Nova"/>
            </a:endParaRPr>
          </a:p>
        </p:txBody>
      </p:sp>
      <p:cxnSp>
        <p:nvCxnSpPr>
          <p:cNvPr id="374" name="Google Shape;374;p22"/>
          <p:cNvCxnSpPr/>
          <p:nvPr/>
        </p:nvCxnSpPr>
        <p:spPr>
          <a:xfrm>
            <a:off x="1622425" y="9664700"/>
            <a:ext cx="5607000" cy="1500"/>
          </a:xfrm>
          <a:prstGeom prst="straightConnector1">
            <a:avLst/>
          </a:prstGeom>
          <a:noFill/>
          <a:ln w="9525" cap="flat" cmpd="sng">
            <a:solidFill>
              <a:schemeClr val="accent4"/>
            </a:solidFill>
            <a:prstDash val="solid"/>
            <a:round/>
            <a:headEnd type="none" w="sm" len="sm"/>
            <a:tailEnd type="none" w="sm" len="sm"/>
          </a:ln>
        </p:spPr>
      </p:cxnSp>
      <p:sp>
        <p:nvSpPr>
          <p:cNvPr id="376" name="Google Shape;376;p22"/>
          <p:cNvSpPr txBox="1">
            <a:spLocks noGrp="1"/>
          </p:cNvSpPr>
          <p:nvPr>
            <p:ph type="ftr" idx="11"/>
          </p:nvPr>
        </p:nvSpPr>
        <p:spPr>
          <a:xfrm>
            <a:off x="1647825" y="9736138"/>
            <a:ext cx="3255900" cy="322200"/>
          </a:xfrm>
          <a:prstGeom prst="rect">
            <a:avLst/>
          </a:prstGeom>
          <a:noFill/>
          <a:ln>
            <a:noFill/>
          </a:ln>
        </p:spPr>
        <p:txBody>
          <a:bodyPr spcFirstLastPara="1" wrap="square" lIns="0" tIns="0" rIns="0" bIns="0" anchor="t"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r>
              <a:rPr lang="en-US"/>
              <a:t>Tricap Residential Group  |  TricapRes.com</a:t>
            </a:r>
            <a:endParaRPr/>
          </a:p>
        </p:txBody>
      </p:sp>
      <p:sp>
        <p:nvSpPr>
          <p:cNvPr id="377" name="Google Shape;377;p22"/>
          <p:cNvSpPr txBox="1">
            <a:spLocks noGrp="1"/>
          </p:cNvSpPr>
          <p:nvPr>
            <p:ph type="sldNum" idx="12"/>
          </p:nvPr>
        </p:nvSpPr>
        <p:spPr>
          <a:xfrm>
            <a:off x="5519738" y="9736138"/>
            <a:ext cx="1814400" cy="322200"/>
          </a:xfrm>
          <a:prstGeom prst="rect">
            <a:avLst/>
          </a:prstGeom>
          <a:noFill/>
          <a:ln>
            <a:noFill/>
          </a:ln>
        </p:spPr>
        <p:txBody>
          <a:bodyPr spcFirstLastPara="1" wrap="square" lIns="101875" tIns="0" rIns="101875" bIns="0" anchor="t" anchorCtr="0">
            <a:noAutofit/>
          </a:bodyPr>
          <a:lstStyle>
            <a:lvl1pPr marL="0" marR="0" lvl="0" indent="0" algn="r" rtl="0">
              <a:spcBef>
                <a:spcPts val="0"/>
              </a:spcBef>
              <a:spcAft>
                <a:spcPts val="0"/>
              </a:spcAft>
              <a:buNone/>
              <a:defRPr sz="800">
                <a:solidFill>
                  <a:schemeClr val="dk1"/>
                </a:solidFill>
                <a:latin typeface="Arial"/>
                <a:ea typeface="Arial"/>
                <a:cs typeface="Arial"/>
                <a:sym typeface="Arial"/>
              </a:defRPr>
            </a:lvl1pPr>
            <a:lvl2pPr marL="0" marR="0" lvl="1" indent="0" algn="r" rtl="0">
              <a:spcBef>
                <a:spcPts val="0"/>
              </a:spcBef>
              <a:spcAft>
                <a:spcPts val="0"/>
              </a:spcAft>
              <a:buNone/>
              <a:defRPr sz="800">
                <a:solidFill>
                  <a:schemeClr val="dk1"/>
                </a:solidFill>
                <a:latin typeface="Arial"/>
                <a:ea typeface="Arial"/>
                <a:cs typeface="Arial"/>
                <a:sym typeface="Arial"/>
              </a:defRPr>
            </a:lvl2pPr>
            <a:lvl3pPr marL="0" marR="0" lvl="2" indent="0" algn="r" rtl="0">
              <a:spcBef>
                <a:spcPts val="0"/>
              </a:spcBef>
              <a:spcAft>
                <a:spcPts val="0"/>
              </a:spcAft>
              <a:buNone/>
              <a:defRPr sz="800">
                <a:solidFill>
                  <a:schemeClr val="dk1"/>
                </a:solidFill>
                <a:latin typeface="Arial"/>
                <a:ea typeface="Arial"/>
                <a:cs typeface="Arial"/>
                <a:sym typeface="Arial"/>
              </a:defRPr>
            </a:lvl3pPr>
            <a:lvl4pPr marL="0" marR="0" lvl="3" indent="0" algn="r" rtl="0">
              <a:spcBef>
                <a:spcPts val="0"/>
              </a:spcBef>
              <a:spcAft>
                <a:spcPts val="0"/>
              </a:spcAft>
              <a:buNone/>
              <a:defRPr sz="800">
                <a:solidFill>
                  <a:schemeClr val="dk1"/>
                </a:solidFill>
                <a:latin typeface="Arial"/>
                <a:ea typeface="Arial"/>
                <a:cs typeface="Arial"/>
                <a:sym typeface="Arial"/>
              </a:defRPr>
            </a:lvl4pPr>
            <a:lvl5pPr marL="0" marR="0" lvl="4" indent="0" algn="r" rtl="0">
              <a:spcBef>
                <a:spcPts val="0"/>
              </a:spcBef>
              <a:spcAft>
                <a:spcPts val="0"/>
              </a:spcAft>
              <a:buNone/>
              <a:defRPr sz="800">
                <a:solidFill>
                  <a:schemeClr val="dk1"/>
                </a:solidFill>
                <a:latin typeface="Arial"/>
                <a:ea typeface="Arial"/>
                <a:cs typeface="Arial"/>
                <a:sym typeface="Arial"/>
              </a:defRPr>
            </a:lvl5pPr>
            <a:lvl6pPr marL="0" marR="0" lvl="5" indent="0" algn="r" rtl="0">
              <a:spcBef>
                <a:spcPts val="0"/>
              </a:spcBef>
              <a:spcAft>
                <a:spcPts val="0"/>
              </a:spcAft>
              <a:buNone/>
              <a:defRPr sz="800">
                <a:solidFill>
                  <a:schemeClr val="dk1"/>
                </a:solidFill>
                <a:latin typeface="Arial"/>
                <a:ea typeface="Arial"/>
                <a:cs typeface="Arial"/>
                <a:sym typeface="Arial"/>
              </a:defRPr>
            </a:lvl6pPr>
            <a:lvl7pPr marL="0" marR="0" lvl="6" indent="0" algn="r" rtl="0">
              <a:spcBef>
                <a:spcPts val="0"/>
              </a:spcBef>
              <a:spcAft>
                <a:spcPts val="0"/>
              </a:spcAft>
              <a:buNone/>
              <a:defRPr sz="800">
                <a:solidFill>
                  <a:schemeClr val="dk1"/>
                </a:solidFill>
                <a:latin typeface="Arial"/>
                <a:ea typeface="Arial"/>
                <a:cs typeface="Arial"/>
                <a:sym typeface="Arial"/>
              </a:defRPr>
            </a:lvl7pPr>
            <a:lvl8pPr marL="0" marR="0" lvl="7" indent="0" algn="r" rtl="0">
              <a:spcBef>
                <a:spcPts val="0"/>
              </a:spcBef>
              <a:spcAft>
                <a:spcPts val="0"/>
              </a:spcAft>
              <a:buNone/>
              <a:defRPr sz="800">
                <a:solidFill>
                  <a:schemeClr val="dk1"/>
                </a:solidFill>
                <a:latin typeface="Arial"/>
                <a:ea typeface="Arial"/>
                <a:cs typeface="Arial"/>
                <a:sym typeface="Arial"/>
              </a:defRPr>
            </a:lvl8pPr>
            <a:lvl9pPr marL="0" marR="0" lvl="8" indent="0" algn="r" rtl="0">
              <a:spcBef>
                <a:spcPts val="0"/>
              </a:spcBef>
              <a:spcAft>
                <a:spcPts val="0"/>
              </a:spcAft>
              <a:buNone/>
              <a:defRPr sz="8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78" name="Google Shape;378;p22"/>
          <p:cNvSpPr txBox="1">
            <a:spLocks noGrp="1"/>
          </p:cNvSpPr>
          <p:nvPr>
            <p:ph type="body" idx="1"/>
          </p:nvPr>
        </p:nvSpPr>
        <p:spPr>
          <a:xfrm>
            <a:off x="1622425" y="528638"/>
            <a:ext cx="2717700" cy="225300"/>
          </a:xfrm>
          <a:prstGeom prst="rect">
            <a:avLst/>
          </a:prstGeom>
          <a:noFill/>
          <a:ln>
            <a:noFill/>
          </a:ln>
        </p:spPr>
        <p:txBody>
          <a:bodyPr spcFirstLastPara="1" wrap="square" lIns="0" tIns="0" rIns="0" bIns="0" anchor="ctr" anchorCtr="0"/>
          <a:lstStyle>
            <a:lvl1pPr marL="457200" lvl="0" indent="-228600" algn="l" rtl="0">
              <a:lnSpc>
                <a:spcPct val="110000"/>
              </a:lnSpc>
              <a:spcBef>
                <a:spcPts val="0"/>
              </a:spcBef>
              <a:spcAft>
                <a:spcPts val="0"/>
              </a:spcAft>
              <a:buSzPts val="1400"/>
              <a:buNone/>
              <a:defRPr sz="1000">
                <a:solidFill>
                  <a:schemeClr val="lt1"/>
                </a:solidFill>
                <a:latin typeface="Arial"/>
                <a:ea typeface="Arial"/>
                <a:cs typeface="Arial"/>
                <a:sym typeface="Arial"/>
              </a:defRPr>
            </a:lvl1pPr>
            <a:lvl2pPr marL="914400" lvl="1" indent="-228600" algn="l" rtl="0">
              <a:spcBef>
                <a:spcPts val="360"/>
              </a:spcBef>
              <a:spcAft>
                <a:spcPts val="0"/>
              </a:spcAft>
              <a:buSzPts val="1400"/>
              <a:buNone/>
              <a:defRPr/>
            </a:lvl2pPr>
            <a:lvl3pPr marL="1371600" lvl="2" indent="-228600" algn="l" rtl="0">
              <a:lnSpc>
                <a:spcPct val="93055"/>
              </a:lnSpc>
              <a:spcBef>
                <a:spcPts val="360"/>
              </a:spcBef>
              <a:spcAft>
                <a:spcPts val="0"/>
              </a:spcAft>
              <a:buSzPts val="1400"/>
              <a:buNone/>
              <a:defRPr/>
            </a:lvl3pPr>
            <a:lvl4pPr marL="1828800" lvl="3" indent="-228600" algn="l" rtl="0">
              <a:lnSpc>
                <a:spcPct val="74333"/>
              </a:lnSpc>
              <a:spcBef>
                <a:spcPts val="360"/>
              </a:spcBef>
              <a:spcAft>
                <a:spcPts val="0"/>
              </a:spcAft>
              <a:buSzPts val="1400"/>
              <a:buNone/>
              <a:defRPr/>
            </a:lvl4pPr>
            <a:lvl5pPr marL="2286000" lvl="4" indent="-228600" algn="l" rtl="0">
              <a:lnSpc>
                <a:spcPct val="80555"/>
              </a:lnSpc>
              <a:spcBef>
                <a:spcPts val="360"/>
              </a:spcBef>
              <a:spcAft>
                <a:spcPts val="0"/>
              </a:spcAft>
              <a:buSzPts val="1400"/>
              <a:buNone/>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379" name="Google Shape;379;p22"/>
          <p:cNvSpPr txBox="1">
            <a:spLocks noGrp="1"/>
          </p:cNvSpPr>
          <p:nvPr>
            <p:ph type="body" idx="2"/>
          </p:nvPr>
        </p:nvSpPr>
        <p:spPr>
          <a:xfrm>
            <a:off x="1647825" y="4226013"/>
            <a:ext cx="5581500" cy="674400"/>
          </a:xfrm>
          <a:prstGeom prst="rect">
            <a:avLst/>
          </a:prstGeom>
          <a:noFill/>
          <a:ln>
            <a:noFill/>
          </a:ln>
        </p:spPr>
        <p:txBody>
          <a:bodyPr spcFirstLastPara="1" wrap="square" lIns="0" tIns="0" rIns="0" bIns="0" anchor="t" anchorCtr="0"/>
          <a:lstStyle>
            <a:lvl1pPr marL="457200" lvl="0" indent="-228600" algn="l" rtl="0">
              <a:lnSpc>
                <a:spcPct val="100000"/>
              </a:lnSpc>
              <a:spcBef>
                <a:spcPts val="0"/>
              </a:spcBef>
              <a:spcAft>
                <a:spcPts val="0"/>
              </a:spcAft>
              <a:buSzPts val="1400"/>
              <a:buNone/>
              <a:defRPr sz="1700">
                <a:solidFill>
                  <a:schemeClr val="accent6"/>
                </a:solidFill>
                <a:latin typeface="Arial"/>
                <a:ea typeface="Arial"/>
                <a:cs typeface="Arial"/>
                <a:sym typeface="Arial"/>
              </a:defRPr>
            </a:lvl1pPr>
            <a:lvl2pPr marL="914400" lvl="1" indent="-228600" algn="l" rtl="0">
              <a:lnSpc>
                <a:spcPct val="136363"/>
              </a:lnSpc>
              <a:spcBef>
                <a:spcPts val="220"/>
              </a:spcBef>
              <a:spcAft>
                <a:spcPts val="0"/>
              </a:spcAft>
              <a:buSzPts val="1400"/>
              <a:buNone/>
              <a:defRPr sz="1100" b="0" i="0">
                <a:solidFill>
                  <a:schemeClr val="accent6"/>
                </a:solidFill>
                <a:latin typeface="Proxima Nova"/>
                <a:ea typeface="Proxima Nova"/>
                <a:cs typeface="Proxima Nova"/>
                <a:sym typeface="Proxima Nova"/>
              </a:defRPr>
            </a:lvl2pPr>
            <a:lvl3pPr marL="1371600" lvl="2" indent="-228600" algn="l" rtl="0">
              <a:lnSpc>
                <a:spcPct val="120000"/>
              </a:lnSpc>
              <a:spcBef>
                <a:spcPts val="200"/>
              </a:spcBef>
              <a:spcAft>
                <a:spcPts val="0"/>
              </a:spcAft>
              <a:buSzPts val="1400"/>
              <a:buNone/>
              <a:defRPr sz="1000" cap="none">
                <a:solidFill>
                  <a:schemeClr val="accent1"/>
                </a:solidFill>
                <a:latin typeface="Proxima Nova"/>
                <a:ea typeface="Proxima Nova"/>
                <a:cs typeface="Proxima Nova"/>
                <a:sym typeface="Proxima Nova"/>
              </a:defRPr>
            </a:lvl3pPr>
            <a:lvl4pPr marL="1828800" lvl="3" indent="-228600" algn="l" rtl="0">
              <a:lnSpc>
                <a:spcPct val="144444"/>
              </a:lnSpc>
              <a:spcBef>
                <a:spcPts val="180"/>
              </a:spcBef>
              <a:spcAft>
                <a:spcPts val="0"/>
              </a:spcAft>
              <a:buSzPts val="1400"/>
              <a:buNone/>
              <a:defRPr sz="900">
                <a:solidFill>
                  <a:schemeClr val="dk1"/>
                </a:solidFill>
                <a:latin typeface="Proxima Nova"/>
                <a:ea typeface="Proxima Nova"/>
                <a:cs typeface="Proxima Nova"/>
                <a:sym typeface="Proxima Nova"/>
              </a:defRPr>
            </a:lvl4pPr>
            <a:lvl5pPr marL="2286000" lvl="4" indent="-228600" algn="l" rtl="0">
              <a:lnSpc>
                <a:spcPct val="80555"/>
              </a:lnSpc>
              <a:spcBef>
                <a:spcPts val="360"/>
              </a:spcBef>
              <a:spcAft>
                <a:spcPts val="0"/>
              </a:spcAft>
              <a:buSzPts val="1400"/>
              <a:buNone/>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380" name="Google Shape;380;p22"/>
          <p:cNvSpPr txBox="1">
            <a:spLocks noGrp="1"/>
          </p:cNvSpPr>
          <p:nvPr>
            <p:ph type="body" idx="3"/>
          </p:nvPr>
        </p:nvSpPr>
        <p:spPr>
          <a:xfrm>
            <a:off x="628650" y="315913"/>
            <a:ext cx="615900" cy="685800"/>
          </a:xfrm>
          <a:prstGeom prst="rect">
            <a:avLst/>
          </a:prstGeom>
          <a:noFill/>
          <a:ln>
            <a:noFill/>
          </a:ln>
        </p:spPr>
        <p:txBody>
          <a:bodyPr spcFirstLastPara="1" wrap="square" lIns="0" tIns="0" rIns="0" bIns="0" anchor="ctr" anchorCtr="0"/>
          <a:lstStyle>
            <a:lvl1pPr marL="457200" lvl="0" indent="-228600" algn="ctr" rtl="0">
              <a:lnSpc>
                <a:spcPct val="74305"/>
              </a:lnSpc>
              <a:spcBef>
                <a:spcPts val="0"/>
              </a:spcBef>
              <a:spcAft>
                <a:spcPts val="0"/>
              </a:spcAft>
              <a:buSzPts val="1400"/>
              <a:buNone/>
              <a:defRPr sz="3600">
                <a:solidFill>
                  <a:schemeClr val="accent1"/>
                </a:solidFill>
                <a:latin typeface="Arial"/>
                <a:ea typeface="Arial"/>
                <a:cs typeface="Arial"/>
                <a:sym typeface="Arial"/>
              </a:defRPr>
            </a:lvl1pPr>
            <a:lvl2pPr marL="914400" lvl="1" indent="-228600" algn="l" rtl="0">
              <a:spcBef>
                <a:spcPts val="360"/>
              </a:spcBef>
              <a:spcAft>
                <a:spcPts val="0"/>
              </a:spcAft>
              <a:buSzPts val="1400"/>
              <a:buNone/>
              <a:defRPr/>
            </a:lvl2pPr>
            <a:lvl3pPr marL="1371600" lvl="2" indent="-228600" algn="l" rtl="0">
              <a:lnSpc>
                <a:spcPct val="93055"/>
              </a:lnSpc>
              <a:spcBef>
                <a:spcPts val="360"/>
              </a:spcBef>
              <a:spcAft>
                <a:spcPts val="0"/>
              </a:spcAft>
              <a:buSzPts val="1400"/>
              <a:buNone/>
              <a:defRPr/>
            </a:lvl3pPr>
            <a:lvl4pPr marL="1828800" lvl="3" indent="-228600" algn="l" rtl="0">
              <a:lnSpc>
                <a:spcPct val="74333"/>
              </a:lnSpc>
              <a:spcBef>
                <a:spcPts val="360"/>
              </a:spcBef>
              <a:spcAft>
                <a:spcPts val="0"/>
              </a:spcAft>
              <a:buSzPts val="1400"/>
              <a:buNone/>
              <a:defRPr/>
            </a:lvl4pPr>
            <a:lvl5pPr marL="2286000" lvl="4" indent="-228600" algn="l" rtl="0">
              <a:lnSpc>
                <a:spcPct val="80555"/>
              </a:lnSpc>
              <a:spcBef>
                <a:spcPts val="360"/>
              </a:spcBef>
              <a:spcAft>
                <a:spcPts val="0"/>
              </a:spcAft>
              <a:buSzPts val="1400"/>
              <a:buNone/>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735943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9" name="Picture Placeholder 18"/>
          <p:cNvSpPr>
            <a:spLocks noGrp="1"/>
          </p:cNvSpPr>
          <p:nvPr>
            <p:ph type="pic" sz="quarter" idx="14"/>
          </p:nvPr>
        </p:nvSpPr>
        <p:spPr>
          <a:xfrm>
            <a:off x="320675" y="327025"/>
            <a:ext cx="7123113" cy="5765800"/>
          </a:xfrm>
        </p:spPr>
        <p:txBody>
          <a:bodyPr/>
          <a:lstStyle/>
          <a:p>
            <a:endParaRPr lang="en-US"/>
          </a:p>
        </p:txBody>
      </p:sp>
      <p:sp>
        <p:nvSpPr>
          <p:cNvPr id="15" name="Text Placeholder 14"/>
          <p:cNvSpPr>
            <a:spLocks noGrp="1"/>
          </p:cNvSpPr>
          <p:nvPr>
            <p:ph type="body" sz="quarter" idx="10"/>
          </p:nvPr>
        </p:nvSpPr>
        <p:spPr>
          <a:xfrm>
            <a:off x="4564063" y="6827838"/>
            <a:ext cx="2665412" cy="2125662"/>
          </a:xfrm>
        </p:spPr>
        <p:txBody>
          <a:bodyPr/>
          <a:lstStyle>
            <a:lvl1pPr>
              <a:lnSpc>
                <a:spcPts val="2400"/>
              </a:lnSpc>
              <a:spcAft>
                <a:spcPts val="1800"/>
              </a:spcAft>
              <a:defRPr sz="2400" kern="1200" spc="90">
                <a:solidFill>
                  <a:srgbClr val="00243A"/>
                </a:solidFill>
                <a:latin typeface="NeutraText-Book"/>
              </a:defRPr>
            </a:lvl1pPr>
            <a:lvl2pPr marL="0">
              <a:lnSpc>
                <a:spcPts val="1200"/>
              </a:lnSpc>
              <a:spcBef>
                <a:spcPts val="0"/>
              </a:spcBef>
              <a:defRPr sz="1000" b="1" cap="none" spc="0" baseline="0">
                <a:solidFill>
                  <a:schemeClr val="accent1"/>
                </a:solidFill>
                <a:latin typeface="Proxima Nova Rg" panose="02000506030000020004" pitchFamily="50" charset="0"/>
              </a:defRPr>
            </a:lvl2pPr>
          </a:lstStyle>
          <a:p>
            <a:pPr lvl="0"/>
            <a:r>
              <a:rPr lang="en-US" dirty="0"/>
              <a:t>Click to edit Master text styles</a:t>
            </a:r>
          </a:p>
          <a:p>
            <a:pPr lvl="1"/>
            <a:r>
              <a:rPr lang="en-US" dirty="0"/>
              <a:t>Second level</a:t>
            </a:r>
          </a:p>
        </p:txBody>
      </p:sp>
      <p:sp>
        <p:nvSpPr>
          <p:cNvPr id="13" name="Text Placeholder 12"/>
          <p:cNvSpPr>
            <a:spLocks noGrp="1"/>
          </p:cNvSpPr>
          <p:nvPr>
            <p:ph type="body" sz="quarter" idx="12"/>
          </p:nvPr>
        </p:nvSpPr>
        <p:spPr>
          <a:xfrm>
            <a:off x="3796114" y="4765912"/>
            <a:ext cx="2876564" cy="399744"/>
          </a:xfrm>
        </p:spPr>
        <p:txBody>
          <a:bodyPr anchor="ctr" anchorCtr="0"/>
          <a:lstStyle>
            <a:lvl1pPr algn="r">
              <a:lnSpc>
                <a:spcPts val="1800"/>
              </a:lnSpc>
              <a:defRPr sz="1300" baseline="0">
                <a:solidFill>
                  <a:schemeClr val="bg1"/>
                </a:solidFill>
              </a:defRPr>
            </a:lvl1pPr>
          </a:lstStyle>
          <a:p>
            <a:pPr lvl="0"/>
            <a:r>
              <a:rPr lang="en-US" dirty="0"/>
              <a:t>Click to edit Master text styles</a:t>
            </a:r>
          </a:p>
        </p:txBody>
      </p:sp>
      <p:sp>
        <p:nvSpPr>
          <p:cNvPr id="16" name="Text Placeholder 15"/>
          <p:cNvSpPr>
            <a:spLocks noGrp="1"/>
          </p:cNvSpPr>
          <p:nvPr>
            <p:ph type="body" sz="quarter" idx="13"/>
          </p:nvPr>
        </p:nvSpPr>
        <p:spPr>
          <a:xfrm>
            <a:off x="6784181" y="4225773"/>
            <a:ext cx="988219" cy="1096113"/>
          </a:xfrm>
        </p:spPr>
        <p:txBody>
          <a:bodyPr anchor="ctr" anchorCtr="0"/>
          <a:lstStyle>
            <a:lvl1pPr algn="l">
              <a:lnSpc>
                <a:spcPts val="10000"/>
              </a:lnSpc>
              <a:defRPr sz="8200">
                <a:solidFill>
                  <a:schemeClr val="accent1"/>
                </a:solidFill>
                <a:latin typeface="NeutraText-Book"/>
              </a:defRPr>
            </a:lvl1pPr>
          </a:lstStyle>
          <a:p>
            <a:pPr lvl="0"/>
            <a:r>
              <a:rPr lang="en-US" dirty="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2" name="Shape 85">
            <a:extLst>
              <a:ext uri="{FF2B5EF4-FFF2-40B4-BE49-F238E27FC236}">
                <a16:creationId xmlns:a16="http://schemas.microsoft.com/office/drawing/2014/main" id="{7A1E6F1A-EC05-1141-974E-0D9B654ECF57}"/>
              </a:ext>
            </a:extLst>
          </p:cNvPr>
          <p:cNvSpPr/>
          <p:nvPr userDrawn="1"/>
        </p:nvSpPr>
        <p:spPr>
          <a:xfrm>
            <a:off x="342900" y="342900"/>
            <a:ext cx="7029450" cy="685800"/>
          </a:xfrm>
          <a:custGeom>
            <a:avLst/>
            <a:gdLst/>
            <a:ahLst/>
            <a:cxnLst/>
            <a:rect l="0" t="0" r="0" b="0"/>
            <a:pathLst>
              <a:path w="7029450" h="685800" extrusionOk="0">
                <a:moveTo>
                  <a:pt x="7029450" y="0"/>
                </a:moveTo>
                <a:lnTo>
                  <a:pt x="0" y="0"/>
                </a:lnTo>
                <a:lnTo>
                  <a:pt x="0" y="685800"/>
                </a:lnTo>
                <a:lnTo>
                  <a:pt x="7029450" y="403860"/>
                </a:lnTo>
                <a:lnTo>
                  <a:pt x="7029450" y="0"/>
                </a:lnTo>
                <a:close/>
              </a:path>
            </a:pathLst>
          </a:custGeom>
          <a:solidFill>
            <a:schemeClr val="accent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Proxima Nova"/>
              <a:ea typeface="Proxima Nova"/>
              <a:cs typeface="Proxima Nova"/>
              <a:sym typeface="Proxima Nova"/>
            </a:endParaRPr>
          </a:p>
        </p:txBody>
      </p:sp>
      <p:cxnSp>
        <p:nvCxnSpPr>
          <p:cNvPr id="10" name="Straight Connector 9"/>
          <p:cNvCxnSpPr/>
          <p:nvPr userDrawn="1"/>
        </p:nvCxnSpPr>
        <p:spPr>
          <a:xfrm>
            <a:off x="1622425" y="9666288"/>
            <a:ext cx="5607050" cy="1587"/>
          </a:xfrm>
          <a:prstGeom prst="line">
            <a:avLst/>
          </a:prstGeom>
          <a:ln w="6350" cap="flat" cmpd="sng" algn="ctr">
            <a:solidFill>
              <a:schemeClr val="accent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6" name="Picture 10"/>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6762750" y="6737350"/>
            <a:ext cx="190500" cy="228600"/>
          </a:xfrm>
          <a:prstGeom prst="rect">
            <a:avLst/>
          </a:prstGeom>
          <a:noFill/>
          <a:ln w="9525">
            <a:noFill/>
            <a:miter lim="800000"/>
            <a:headEnd/>
            <a:tailEnd/>
          </a:ln>
        </p:spPr>
      </p:pic>
      <p:pic>
        <p:nvPicPr>
          <p:cNvPr id="17" name="Picture 11"/>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5016500" y="6900863"/>
            <a:ext cx="228600" cy="228600"/>
          </a:xfrm>
          <a:prstGeom prst="rect">
            <a:avLst/>
          </a:prstGeom>
          <a:noFill/>
          <a:ln w="9525">
            <a:noFill/>
            <a:miter lim="800000"/>
            <a:headEnd/>
            <a:tailEnd/>
          </a:ln>
        </p:spPr>
      </p:pic>
      <p:pic>
        <p:nvPicPr>
          <p:cNvPr id="21" name="Picture 12"/>
          <p:cNvPicPr>
            <a:picLocks noChangeAspect="1"/>
          </p:cNvPicPr>
          <p:nvPr userDrawn="1"/>
        </p:nvPicPr>
        <p:blipFill>
          <a:blip r:embed="rId4" cstate="print">
            <a:extLst>
              <a:ext uri="{28A0092B-C50C-407E-A947-70E740481C1C}">
                <a14:useLocalDpi xmlns:a14="http://schemas.microsoft.com/office/drawing/2010/main"/>
              </a:ext>
            </a:extLst>
          </a:blip>
          <a:srcRect/>
          <a:stretch>
            <a:fillRect/>
          </a:stretch>
        </p:blipFill>
        <p:spPr bwMode="auto">
          <a:xfrm>
            <a:off x="3141663" y="7129463"/>
            <a:ext cx="190500" cy="177800"/>
          </a:xfrm>
          <a:prstGeom prst="rect">
            <a:avLst/>
          </a:prstGeom>
          <a:noFill/>
          <a:ln w="9525">
            <a:noFill/>
            <a:miter lim="800000"/>
            <a:headEnd/>
            <a:tailEnd/>
          </a:ln>
        </p:spPr>
      </p:pic>
      <p:sp>
        <p:nvSpPr>
          <p:cNvPr id="13" name="Text Placeholder 12"/>
          <p:cNvSpPr>
            <a:spLocks noGrp="1"/>
          </p:cNvSpPr>
          <p:nvPr userDrawn="1">
            <p:ph type="body" sz="quarter" idx="14"/>
          </p:nvPr>
        </p:nvSpPr>
        <p:spPr>
          <a:xfrm>
            <a:off x="1622425" y="528638"/>
            <a:ext cx="2717800" cy="225425"/>
          </a:xfrm>
        </p:spPr>
        <p:txBody>
          <a:bodyPr anchor="ctr" anchorCtr="0"/>
          <a:lstStyle>
            <a:lvl1pPr>
              <a:lnSpc>
                <a:spcPts val="1100"/>
              </a:lnSpc>
              <a:defRPr sz="1000" baseline="0">
                <a:solidFill>
                  <a:schemeClr val="bg1"/>
                </a:solidFill>
                <a:latin typeface="NeutraText-Book"/>
              </a:defRPr>
            </a:lvl1pPr>
          </a:lstStyle>
          <a:p>
            <a:pPr lvl="0"/>
            <a:r>
              <a:rPr lang="en-US" dirty="0"/>
              <a:t>Click to edit Master text styles</a:t>
            </a:r>
          </a:p>
        </p:txBody>
      </p:sp>
      <p:sp>
        <p:nvSpPr>
          <p:cNvPr id="22" name="Slide Number Placeholder 5"/>
          <p:cNvSpPr>
            <a:spLocks noGrp="1"/>
          </p:cNvSpPr>
          <p:nvPr userDrawn="1">
            <p:ph type="sldNum" sz="quarter" idx="20"/>
          </p:nvPr>
        </p:nvSpPr>
        <p:spPr/>
        <p:txBody>
          <a:bodyPr/>
          <a:lstStyle>
            <a:lvl1pPr>
              <a:defRPr smtClean="0"/>
            </a:lvl1pPr>
          </a:lstStyle>
          <a:p>
            <a:pPr>
              <a:defRPr/>
            </a:pPr>
            <a:fld id="{AC6FBCD8-CC80-8B44-8514-323AADDA92F6}" type="slidenum">
              <a:rPr lang="en-US"/>
              <a:pPr>
                <a:defRPr/>
              </a:pPr>
              <a:t>‹#›</a:t>
            </a:fld>
            <a:endParaRPr lang="en-US"/>
          </a:p>
        </p:txBody>
      </p:sp>
      <p:sp>
        <p:nvSpPr>
          <p:cNvPr id="23" name="Footer Placeholder 2"/>
          <p:cNvSpPr>
            <a:spLocks noGrp="1"/>
          </p:cNvSpPr>
          <p:nvPr userDrawn="1">
            <p:ph type="ftr" sz="quarter" idx="21"/>
          </p:nvPr>
        </p:nvSpPr>
        <p:spPr/>
        <p:txBody>
          <a:bodyPr/>
          <a:lstStyle>
            <a:lvl1pPr>
              <a:defRPr/>
            </a:lvl1pPr>
          </a:lstStyle>
          <a:p>
            <a:pPr>
              <a:defRPr/>
            </a:pPr>
            <a:r>
              <a:rPr lang="en-US"/>
              <a:t>Tricap Residential Group  |  TricapRes.com</a:t>
            </a:r>
          </a:p>
        </p:txBody>
      </p:sp>
      <p:sp>
        <p:nvSpPr>
          <p:cNvPr id="18" name="Text Placeholder 14">
            <a:extLst>
              <a:ext uri="{FF2B5EF4-FFF2-40B4-BE49-F238E27FC236}">
                <a16:creationId xmlns:a16="http://schemas.microsoft.com/office/drawing/2014/main" id="{2870DB44-AC99-6545-80B8-6617FE4CE3DB}"/>
              </a:ext>
            </a:extLst>
          </p:cNvPr>
          <p:cNvSpPr>
            <a:spLocks noGrp="1"/>
          </p:cNvSpPr>
          <p:nvPr>
            <p:ph type="body" sz="quarter" idx="15" hasCustomPrompt="1"/>
          </p:nvPr>
        </p:nvSpPr>
        <p:spPr>
          <a:xfrm>
            <a:off x="628650" y="315913"/>
            <a:ext cx="615950" cy="685800"/>
          </a:xfrm>
        </p:spPr>
        <p:txBody>
          <a:bodyPr anchor="ctr" anchorCtr="0"/>
          <a:lstStyle>
            <a:lvl1pPr algn="ctr">
              <a:defRPr sz="3600" baseline="0">
                <a:solidFill>
                  <a:schemeClr val="accent1"/>
                </a:solidFill>
                <a:latin typeface="NeutraText-Light"/>
              </a:defRPr>
            </a:lvl1pPr>
          </a:lstStyle>
          <a:p>
            <a:pPr lvl="0"/>
            <a:r>
              <a:rPr lang="en-US" dirty="0"/>
              <a:t>#</a:t>
            </a:r>
          </a:p>
        </p:txBody>
      </p:sp>
      <p:sp>
        <p:nvSpPr>
          <p:cNvPr id="19" name="Text Placeholder 10">
            <a:extLst>
              <a:ext uri="{FF2B5EF4-FFF2-40B4-BE49-F238E27FC236}">
                <a16:creationId xmlns:a16="http://schemas.microsoft.com/office/drawing/2014/main" id="{70593963-941A-6241-874B-22D7A4888038}"/>
              </a:ext>
            </a:extLst>
          </p:cNvPr>
          <p:cNvSpPr>
            <a:spLocks noGrp="1"/>
          </p:cNvSpPr>
          <p:nvPr>
            <p:ph type="body" sz="quarter" idx="22"/>
          </p:nvPr>
        </p:nvSpPr>
        <p:spPr>
          <a:xfrm>
            <a:off x="1647825" y="2063750"/>
            <a:ext cx="5581649" cy="674332"/>
          </a:xfrm>
        </p:spPr>
        <p:txBody>
          <a:bodyPr/>
          <a:lstStyle>
            <a:lvl1pPr marL="0" indent="0">
              <a:lnSpc>
                <a:spcPts val="1700"/>
              </a:lnSpc>
              <a:spcAft>
                <a:spcPts val="6"/>
              </a:spcAft>
              <a:defRPr sz="1700" baseline="0">
                <a:solidFill>
                  <a:schemeClr val="accent6"/>
                </a:solidFill>
                <a:latin typeface="NeutraText-Book"/>
              </a:defRPr>
            </a:lvl1pPr>
            <a:lvl2pPr marL="0" indent="0">
              <a:lnSpc>
                <a:spcPts val="1500"/>
              </a:lnSpc>
              <a:defRPr sz="1100" b="0" i="0" spc="0" baseline="0">
                <a:solidFill>
                  <a:schemeClr val="accent6"/>
                </a:solidFill>
                <a:latin typeface="Proxima Nova Th" panose="02000506030000020004" pitchFamily="50" charset="0"/>
              </a:defRPr>
            </a:lvl2pPr>
            <a:lvl3pPr marL="0" indent="0">
              <a:lnSpc>
                <a:spcPts val="1200"/>
              </a:lnSpc>
              <a:defRPr sz="1000" cap="none" spc="0" baseline="0">
                <a:solidFill>
                  <a:schemeClr val="accent1"/>
                </a:solidFill>
                <a:latin typeface="Proxima Nova Th" panose="02000506030000020004" pitchFamily="50" charset="0"/>
              </a:defRPr>
            </a:lvl3pPr>
            <a:lvl4pPr marL="0" indent="0">
              <a:lnSpc>
                <a:spcPts val="1300"/>
              </a:lnSpc>
              <a:defRPr sz="900" spc="0" baseline="0">
                <a:solidFill>
                  <a:schemeClr val="tx1"/>
                </a:solidFill>
                <a:latin typeface="Proxima Nova Rg" panose="02000506030000020004" pitchFamily="50"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7" name="Shape 85">
            <a:extLst>
              <a:ext uri="{FF2B5EF4-FFF2-40B4-BE49-F238E27FC236}">
                <a16:creationId xmlns:a16="http://schemas.microsoft.com/office/drawing/2014/main" id="{7B15B4E7-A6CB-6D43-8893-DAAEF62E7F5C}"/>
              </a:ext>
            </a:extLst>
          </p:cNvPr>
          <p:cNvSpPr/>
          <p:nvPr userDrawn="1"/>
        </p:nvSpPr>
        <p:spPr>
          <a:xfrm>
            <a:off x="342900" y="342900"/>
            <a:ext cx="7029450" cy="685800"/>
          </a:xfrm>
          <a:custGeom>
            <a:avLst/>
            <a:gdLst/>
            <a:ahLst/>
            <a:cxnLst/>
            <a:rect l="0" t="0" r="0" b="0"/>
            <a:pathLst>
              <a:path w="7029450" h="685800" extrusionOk="0">
                <a:moveTo>
                  <a:pt x="7029450" y="0"/>
                </a:moveTo>
                <a:lnTo>
                  <a:pt x="0" y="0"/>
                </a:lnTo>
                <a:lnTo>
                  <a:pt x="0" y="685800"/>
                </a:lnTo>
                <a:lnTo>
                  <a:pt x="7029450" y="403860"/>
                </a:lnTo>
                <a:lnTo>
                  <a:pt x="7029450" y="0"/>
                </a:lnTo>
                <a:close/>
              </a:path>
            </a:pathLst>
          </a:custGeom>
          <a:solidFill>
            <a:schemeClr val="accent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Proxima Nova"/>
              <a:ea typeface="Proxima Nova"/>
              <a:cs typeface="Proxima Nova"/>
              <a:sym typeface="Proxima Nova"/>
            </a:endParaRPr>
          </a:p>
        </p:txBody>
      </p:sp>
      <p:cxnSp>
        <p:nvCxnSpPr>
          <p:cNvPr id="9" name="Straight Connector 8"/>
          <p:cNvCxnSpPr/>
          <p:nvPr userDrawn="1"/>
        </p:nvCxnSpPr>
        <p:spPr>
          <a:xfrm>
            <a:off x="1622425" y="9664700"/>
            <a:ext cx="5607050" cy="1588"/>
          </a:xfrm>
          <a:prstGeom prst="line">
            <a:avLst/>
          </a:prstGeom>
          <a:ln w="6350" cap="flat" cmpd="sng" algn="ctr">
            <a:solidFill>
              <a:schemeClr val="accent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1622425" y="9095359"/>
            <a:ext cx="5607049" cy="1588"/>
          </a:xfrm>
          <a:prstGeom prst="line">
            <a:avLst/>
          </a:prstGeom>
          <a:ln w="6350" cap="flat" cmpd="sng" algn="ctr">
            <a:solidFill>
              <a:schemeClr val="accent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idx="16"/>
          </p:nvPr>
        </p:nvSpPr>
        <p:spPr>
          <a:xfrm>
            <a:off x="1635125" y="3608388"/>
            <a:ext cx="5594349" cy="3332994"/>
          </a:xfrm>
        </p:spPr>
        <p:txBody>
          <a:bodyPr/>
          <a:lstStyle>
            <a:lvl1pPr>
              <a:lnSpc>
                <a:spcPts val="1200"/>
              </a:lnSpc>
              <a:defRPr sz="1000" b="1" cap="none" spc="0" baseline="0">
                <a:solidFill>
                  <a:schemeClr val="accent1"/>
                </a:solidFill>
                <a:latin typeface="Proxima Nova Rg" panose="02000506030000020004" pitchFamily="50" charset="0"/>
              </a:defRPr>
            </a:lvl1pPr>
            <a:lvl2pPr marL="0" indent="0">
              <a:lnSpc>
                <a:spcPts val="1300"/>
              </a:lnSpc>
              <a:defRPr sz="900" b="0" cap="none" spc="0" baseline="0">
                <a:solidFill>
                  <a:schemeClr val="tx1"/>
                </a:solidFill>
                <a:latin typeface="Proxima Nova Rg" panose="02000506030000020004" pitchFamily="50" charset="0"/>
              </a:defRPr>
            </a:lvl2pPr>
          </a:lstStyle>
          <a:p>
            <a:pPr lvl="0"/>
            <a:r>
              <a:rPr lang="en-US" dirty="0"/>
              <a:t>Click to edit Master text styles</a:t>
            </a:r>
          </a:p>
          <a:p>
            <a:pPr lvl="1"/>
            <a:r>
              <a:rPr lang="en-US" dirty="0"/>
              <a:t>Second level</a:t>
            </a:r>
          </a:p>
        </p:txBody>
      </p:sp>
      <p:sp>
        <p:nvSpPr>
          <p:cNvPr id="15" name="Text Placeholder 13"/>
          <p:cNvSpPr>
            <a:spLocks noGrp="1"/>
          </p:cNvSpPr>
          <p:nvPr>
            <p:ph type="body" idx="17"/>
          </p:nvPr>
        </p:nvSpPr>
        <p:spPr>
          <a:xfrm>
            <a:off x="1622425" y="9169387"/>
            <a:ext cx="5607050" cy="541350"/>
          </a:xfrm>
        </p:spPr>
        <p:txBody>
          <a:bodyPr/>
          <a:lstStyle>
            <a:lvl1pPr>
              <a:lnSpc>
                <a:spcPts val="1200"/>
              </a:lnSpc>
              <a:defRPr sz="800" b="0" i="0" cap="none" spc="50" baseline="0">
                <a:solidFill>
                  <a:schemeClr val="accent1"/>
                </a:solidFill>
                <a:latin typeface="Proxima Nova Lt" panose="02000506030000020004" pitchFamily="50" charset="0"/>
              </a:defRPr>
            </a:lvl1pPr>
            <a:lvl2pPr>
              <a:lnSpc>
                <a:spcPts val="1300"/>
              </a:lnSpc>
              <a:defRPr sz="900" cap="none" baseline="0">
                <a:solidFill>
                  <a:schemeClr val="tx1"/>
                </a:solidFill>
                <a:latin typeface="Proxima Nova"/>
              </a:defRPr>
            </a:lvl2pPr>
          </a:lstStyle>
          <a:p>
            <a:pPr lvl="0"/>
            <a:r>
              <a:rPr lang="en-US" dirty="0"/>
              <a:t>Click to edit Master text styles</a:t>
            </a:r>
          </a:p>
        </p:txBody>
      </p:sp>
      <p:sp>
        <p:nvSpPr>
          <p:cNvPr id="12" name="Slide Number Placeholder 5"/>
          <p:cNvSpPr>
            <a:spLocks noGrp="1"/>
          </p:cNvSpPr>
          <p:nvPr>
            <p:ph type="sldNum" sz="quarter" idx="18"/>
          </p:nvPr>
        </p:nvSpPr>
        <p:spPr/>
        <p:txBody>
          <a:bodyPr/>
          <a:lstStyle>
            <a:lvl1pPr>
              <a:defRPr smtClean="0"/>
            </a:lvl1pPr>
          </a:lstStyle>
          <a:p>
            <a:pPr>
              <a:defRPr/>
            </a:pPr>
            <a:fld id="{7284BE5C-9BD1-3843-AA10-3416FB373571}" type="slidenum">
              <a:rPr lang="en-US"/>
              <a:pPr>
                <a:defRPr/>
              </a:pPr>
              <a:t>‹#›</a:t>
            </a:fld>
            <a:endParaRPr lang="en-US"/>
          </a:p>
        </p:txBody>
      </p:sp>
      <p:sp>
        <p:nvSpPr>
          <p:cNvPr id="13" name="Footer Placeholder 2"/>
          <p:cNvSpPr>
            <a:spLocks noGrp="1"/>
          </p:cNvSpPr>
          <p:nvPr>
            <p:ph type="ftr" sz="quarter" idx="19"/>
          </p:nvPr>
        </p:nvSpPr>
        <p:spPr/>
        <p:txBody>
          <a:bodyPr/>
          <a:lstStyle>
            <a:lvl1pPr>
              <a:defRPr/>
            </a:lvl1pPr>
          </a:lstStyle>
          <a:p>
            <a:pPr>
              <a:defRPr/>
            </a:pPr>
            <a:r>
              <a:rPr lang="en-US"/>
              <a:t>Tricap Residential Group  |  TricapRes.com</a:t>
            </a:r>
          </a:p>
        </p:txBody>
      </p:sp>
      <p:sp>
        <p:nvSpPr>
          <p:cNvPr id="18" name="Text Placeholder 12"/>
          <p:cNvSpPr>
            <a:spLocks noGrp="1"/>
          </p:cNvSpPr>
          <p:nvPr>
            <p:ph type="body" sz="quarter" idx="14"/>
          </p:nvPr>
        </p:nvSpPr>
        <p:spPr>
          <a:xfrm>
            <a:off x="1622425" y="528638"/>
            <a:ext cx="2717800" cy="225425"/>
          </a:xfrm>
        </p:spPr>
        <p:txBody>
          <a:bodyPr anchor="ctr" anchorCtr="0"/>
          <a:lstStyle>
            <a:lvl1pPr>
              <a:lnSpc>
                <a:spcPts val="1100"/>
              </a:lnSpc>
              <a:defRPr sz="1000" baseline="0">
                <a:solidFill>
                  <a:schemeClr val="bg1"/>
                </a:solidFill>
                <a:latin typeface="NeutraText-Book"/>
              </a:defRPr>
            </a:lvl1pPr>
          </a:lstStyle>
          <a:p>
            <a:pPr lvl="0"/>
            <a:r>
              <a:rPr lang="en-US" dirty="0"/>
              <a:t>Click to edit Master text styles</a:t>
            </a:r>
          </a:p>
        </p:txBody>
      </p:sp>
      <p:sp>
        <p:nvSpPr>
          <p:cNvPr id="19" name="Text Placeholder 14">
            <a:extLst>
              <a:ext uri="{FF2B5EF4-FFF2-40B4-BE49-F238E27FC236}">
                <a16:creationId xmlns:a16="http://schemas.microsoft.com/office/drawing/2014/main" id="{E9C51D9C-8407-0144-80FA-FBD32E6CEFE2}"/>
              </a:ext>
            </a:extLst>
          </p:cNvPr>
          <p:cNvSpPr>
            <a:spLocks noGrp="1"/>
          </p:cNvSpPr>
          <p:nvPr>
            <p:ph type="body" sz="quarter" idx="15" hasCustomPrompt="1"/>
          </p:nvPr>
        </p:nvSpPr>
        <p:spPr>
          <a:xfrm>
            <a:off x="628650" y="315913"/>
            <a:ext cx="615950" cy="685800"/>
          </a:xfrm>
        </p:spPr>
        <p:txBody>
          <a:bodyPr anchor="ctr" anchorCtr="0"/>
          <a:lstStyle>
            <a:lvl1pPr algn="ctr">
              <a:defRPr sz="3600" baseline="0">
                <a:solidFill>
                  <a:schemeClr val="accent1"/>
                </a:solidFill>
                <a:latin typeface="NeutraText-Light"/>
              </a:defRPr>
            </a:lvl1pPr>
          </a:lstStyle>
          <a:p>
            <a:pPr lvl="0"/>
            <a:r>
              <a:rPr lang="en-US" dirty="0"/>
              <a:t>#</a:t>
            </a:r>
          </a:p>
        </p:txBody>
      </p:sp>
      <p:sp>
        <p:nvSpPr>
          <p:cNvPr id="20" name="Text Placeholder 10">
            <a:extLst>
              <a:ext uri="{FF2B5EF4-FFF2-40B4-BE49-F238E27FC236}">
                <a16:creationId xmlns:a16="http://schemas.microsoft.com/office/drawing/2014/main" id="{8B4B76CE-5ED9-8A4A-9695-2EE69730853E}"/>
              </a:ext>
            </a:extLst>
          </p:cNvPr>
          <p:cNvSpPr>
            <a:spLocks noGrp="1"/>
          </p:cNvSpPr>
          <p:nvPr>
            <p:ph type="body" sz="quarter" idx="21"/>
          </p:nvPr>
        </p:nvSpPr>
        <p:spPr>
          <a:xfrm>
            <a:off x="1647825" y="2063750"/>
            <a:ext cx="5581649" cy="674332"/>
          </a:xfrm>
        </p:spPr>
        <p:txBody>
          <a:bodyPr/>
          <a:lstStyle>
            <a:lvl1pPr marL="0" indent="0">
              <a:lnSpc>
                <a:spcPts val="1700"/>
              </a:lnSpc>
              <a:spcAft>
                <a:spcPts val="6"/>
              </a:spcAft>
              <a:defRPr sz="1700" baseline="0">
                <a:solidFill>
                  <a:schemeClr val="accent6"/>
                </a:solidFill>
                <a:latin typeface="NeutraText-Book"/>
              </a:defRPr>
            </a:lvl1pPr>
            <a:lvl2pPr marL="0" indent="0">
              <a:lnSpc>
                <a:spcPts val="1500"/>
              </a:lnSpc>
              <a:defRPr sz="1100" b="0" i="0" spc="0" baseline="0">
                <a:solidFill>
                  <a:schemeClr val="accent6"/>
                </a:solidFill>
                <a:latin typeface="Proxima Nova Th" panose="02000506030000020004" pitchFamily="50" charset="0"/>
              </a:defRPr>
            </a:lvl2pPr>
            <a:lvl3pPr marL="0" indent="0">
              <a:lnSpc>
                <a:spcPts val="1200"/>
              </a:lnSpc>
              <a:defRPr sz="1000" cap="none" spc="0" baseline="0">
                <a:solidFill>
                  <a:schemeClr val="accent1"/>
                </a:solidFill>
                <a:latin typeface="Proxima Nova Th" panose="02000506030000020004" pitchFamily="50" charset="0"/>
              </a:defRPr>
            </a:lvl3pPr>
            <a:lvl4pPr marL="0" indent="0">
              <a:lnSpc>
                <a:spcPts val="1300"/>
              </a:lnSpc>
              <a:defRPr sz="900" spc="0" baseline="0">
                <a:solidFill>
                  <a:schemeClr val="tx1"/>
                </a:solidFill>
                <a:latin typeface="Proxima Nova Rg" panose="02000506030000020004" pitchFamily="50"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7" name="Shape 85">
            <a:extLst>
              <a:ext uri="{FF2B5EF4-FFF2-40B4-BE49-F238E27FC236}">
                <a16:creationId xmlns:a16="http://schemas.microsoft.com/office/drawing/2014/main" id="{F93683A6-491B-C345-858A-60C85958E1F1}"/>
              </a:ext>
            </a:extLst>
          </p:cNvPr>
          <p:cNvSpPr/>
          <p:nvPr userDrawn="1"/>
        </p:nvSpPr>
        <p:spPr>
          <a:xfrm>
            <a:off x="342900" y="342900"/>
            <a:ext cx="7029450" cy="685800"/>
          </a:xfrm>
          <a:custGeom>
            <a:avLst/>
            <a:gdLst/>
            <a:ahLst/>
            <a:cxnLst/>
            <a:rect l="0" t="0" r="0" b="0"/>
            <a:pathLst>
              <a:path w="7029450" h="685800" extrusionOk="0">
                <a:moveTo>
                  <a:pt x="7029450" y="0"/>
                </a:moveTo>
                <a:lnTo>
                  <a:pt x="0" y="0"/>
                </a:lnTo>
                <a:lnTo>
                  <a:pt x="0" y="685800"/>
                </a:lnTo>
                <a:lnTo>
                  <a:pt x="7029450" y="403860"/>
                </a:lnTo>
                <a:lnTo>
                  <a:pt x="7029450" y="0"/>
                </a:lnTo>
                <a:close/>
              </a:path>
            </a:pathLst>
          </a:custGeom>
          <a:solidFill>
            <a:schemeClr val="accent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Proxima Nova"/>
              <a:ea typeface="Proxima Nova"/>
              <a:cs typeface="Proxima Nova"/>
              <a:sym typeface="Proxima Nova"/>
            </a:endParaRPr>
          </a:p>
        </p:txBody>
      </p:sp>
      <p:cxnSp>
        <p:nvCxnSpPr>
          <p:cNvPr id="9" name="Straight Connector 8"/>
          <p:cNvCxnSpPr/>
          <p:nvPr userDrawn="1"/>
        </p:nvCxnSpPr>
        <p:spPr>
          <a:xfrm>
            <a:off x="1622425" y="9664700"/>
            <a:ext cx="5607050" cy="1588"/>
          </a:xfrm>
          <a:prstGeom prst="line">
            <a:avLst/>
          </a:prstGeom>
          <a:ln w="6350" cap="flat" cmpd="sng" algn="ctr">
            <a:solidFill>
              <a:schemeClr val="accent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1622425" y="7984225"/>
            <a:ext cx="5607050" cy="1588"/>
          </a:xfrm>
          <a:prstGeom prst="line">
            <a:avLst/>
          </a:prstGeom>
          <a:ln w="6350" cap="flat" cmpd="sng" algn="ctr">
            <a:solidFill>
              <a:schemeClr val="accent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1622425" y="5629969"/>
            <a:ext cx="5607050" cy="1588"/>
          </a:xfrm>
          <a:prstGeom prst="line">
            <a:avLst/>
          </a:prstGeom>
          <a:ln w="6350" cap="flat" cmpd="sng" algn="ctr">
            <a:solidFill>
              <a:schemeClr val="accent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idx="16"/>
          </p:nvPr>
        </p:nvSpPr>
        <p:spPr>
          <a:xfrm>
            <a:off x="3570287" y="3608388"/>
            <a:ext cx="3659187" cy="1597647"/>
          </a:xfrm>
        </p:spPr>
        <p:txBody>
          <a:bodyPr/>
          <a:lstStyle>
            <a:lvl1pPr indent="0">
              <a:lnSpc>
                <a:spcPts val="1200"/>
              </a:lnSpc>
              <a:defRPr sz="1000" b="1" cap="none" spc="0" baseline="0">
                <a:solidFill>
                  <a:schemeClr val="accent1"/>
                </a:solidFill>
                <a:latin typeface="Proxima Nova Rg" panose="02000506030000020004" pitchFamily="50" charset="0"/>
              </a:defRPr>
            </a:lvl1pPr>
            <a:lvl2pPr indent="0">
              <a:lnSpc>
                <a:spcPts val="1300"/>
              </a:lnSpc>
              <a:defRPr sz="900" cap="none" spc="0" baseline="0">
                <a:solidFill>
                  <a:schemeClr val="tx1"/>
                </a:solidFill>
                <a:latin typeface="Proxima Nova Rg" panose="02000506030000020004" pitchFamily="50" charset="0"/>
              </a:defRPr>
            </a:lvl2pPr>
          </a:lstStyle>
          <a:p>
            <a:pPr lvl="0"/>
            <a:r>
              <a:rPr lang="en-US" dirty="0"/>
              <a:t>Click to edit Master text styles</a:t>
            </a:r>
          </a:p>
          <a:p>
            <a:pPr lvl="1"/>
            <a:r>
              <a:rPr lang="en-US" dirty="0"/>
              <a:t>Second level</a:t>
            </a:r>
          </a:p>
        </p:txBody>
      </p:sp>
      <p:sp>
        <p:nvSpPr>
          <p:cNvPr id="15" name="Text Placeholder 13"/>
          <p:cNvSpPr>
            <a:spLocks noGrp="1"/>
          </p:cNvSpPr>
          <p:nvPr>
            <p:ph type="body" idx="17"/>
          </p:nvPr>
        </p:nvSpPr>
        <p:spPr>
          <a:xfrm>
            <a:off x="3570287" y="5692427"/>
            <a:ext cx="3659187" cy="1597647"/>
          </a:xfrm>
        </p:spPr>
        <p:txBody>
          <a:bodyPr/>
          <a:lstStyle>
            <a:lvl1pPr>
              <a:lnSpc>
                <a:spcPts val="1200"/>
              </a:lnSpc>
              <a:defRPr sz="1000" b="1" cap="none" spc="0" baseline="0">
                <a:solidFill>
                  <a:schemeClr val="accent1"/>
                </a:solidFill>
                <a:latin typeface="Proxima Nova Rg" panose="02000506030000020004" pitchFamily="50" charset="0"/>
              </a:defRPr>
            </a:lvl1pPr>
            <a:lvl2pPr>
              <a:lnSpc>
                <a:spcPts val="1300"/>
              </a:lnSpc>
              <a:defRPr sz="900" cap="none" spc="0" baseline="0">
                <a:solidFill>
                  <a:schemeClr val="tx1"/>
                </a:solidFill>
                <a:latin typeface="Proxima Nova Rg" panose="02000506030000020004" pitchFamily="50" charset="0"/>
              </a:defRPr>
            </a:lvl2pPr>
          </a:lstStyle>
          <a:p>
            <a:pPr lvl="0"/>
            <a:r>
              <a:rPr lang="en-US" dirty="0"/>
              <a:t>Click to edit Master text styles</a:t>
            </a:r>
          </a:p>
          <a:p>
            <a:pPr lvl="1"/>
            <a:r>
              <a:rPr lang="en-US" dirty="0"/>
              <a:t>Second level</a:t>
            </a:r>
          </a:p>
        </p:txBody>
      </p:sp>
      <p:sp>
        <p:nvSpPr>
          <p:cNvPr id="16" name="Text Placeholder 13"/>
          <p:cNvSpPr>
            <a:spLocks noGrp="1"/>
          </p:cNvSpPr>
          <p:nvPr>
            <p:ph type="body" idx="18"/>
          </p:nvPr>
        </p:nvSpPr>
        <p:spPr>
          <a:xfrm>
            <a:off x="3570287" y="8047353"/>
            <a:ext cx="3659187" cy="1597647"/>
          </a:xfrm>
        </p:spPr>
        <p:txBody>
          <a:bodyPr/>
          <a:lstStyle>
            <a:lvl1pPr>
              <a:lnSpc>
                <a:spcPts val="1200"/>
              </a:lnSpc>
              <a:defRPr sz="1000" b="1" cap="none" spc="0" baseline="0">
                <a:solidFill>
                  <a:schemeClr val="accent1"/>
                </a:solidFill>
                <a:latin typeface="Proxima Nova Rg" panose="02000506030000020004" pitchFamily="50" charset="0"/>
              </a:defRPr>
            </a:lvl1pPr>
            <a:lvl2pPr>
              <a:lnSpc>
                <a:spcPts val="1300"/>
              </a:lnSpc>
              <a:defRPr sz="900" cap="none" spc="0" baseline="0">
                <a:solidFill>
                  <a:schemeClr val="tx1"/>
                </a:solidFill>
                <a:latin typeface="Proxima Nova Rg" panose="02000506030000020004" pitchFamily="50" charset="0"/>
              </a:defRPr>
            </a:lvl2pPr>
          </a:lstStyle>
          <a:p>
            <a:pPr lvl="0"/>
            <a:r>
              <a:rPr lang="en-US" dirty="0"/>
              <a:t>Click to edit Master text styles</a:t>
            </a:r>
          </a:p>
          <a:p>
            <a:pPr lvl="1"/>
            <a:r>
              <a:rPr lang="en-US" dirty="0"/>
              <a:t>Second level</a:t>
            </a:r>
          </a:p>
        </p:txBody>
      </p:sp>
      <p:sp>
        <p:nvSpPr>
          <p:cNvPr id="20" name="Slide Number Placeholder 5"/>
          <p:cNvSpPr>
            <a:spLocks noGrp="1"/>
          </p:cNvSpPr>
          <p:nvPr>
            <p:ph type="sldNum" sz="quarter" idx="19"/>
          </p:nvPr>
        </p:nvSpPr>
        <p:spPr/>
        <p:txBody>
          <a:bodyPr/>
          <a:lstStyle>
            <a:lvl1pPr>
              <a:defRPr smtClean="0"/>
            </a:lvl1pPr>
          </a:lstStyle>
          <a:p>
            <a:pPr>
              <a:defRPr/>
            </a:pPr>
            <a:fld id="{C9D71169-3820-3F46-A9CD-6DD55C9CC3C4}" type="slidenum">
              <a:rPr lang="en-US"/>
              <a:pPr>
                <a:defRPr/>
              </a:pPr>
              <a:t>‹#›</a:t>
            </a:fld>
            <a:endParaRPr lang="en-US"/>
          </a:p>
        </p:txBody>
      </p:sp>
      <p:sp>
        <p:nvSpPr>
          <p:cNvPr id="21" name="Footer Placeholder 2"/>
          <p:cNvSpPr>
            <a:spLocks noGrp="1"/>
          </p:cNvSpPr>
          <p:nvPr>
            <p:ph type="ftr" sz="quarter" idx="20"/>
          </p:nvPr>
        </p:nvSpPr>
        <p:spPr/>
        <p:txBody>
          <a:bodyPr/>
          <a:lstStyle>
            <a:lvl1pPr>
              <a:defRPr/>
            </a:lvl1pPr>
          </a:lstStyle>
          <a:p>
            <a:pPr>
              <a:defRPr/>
            </a:pPr>
            <a:r>
              <a:rPr lang="en-US"/>
              <a:t>Tricap Residential Group  |  TricapRes.com</a:t>
            </a:r>
          </a:p>
        </p:txBody>
      </p:sp>
      <p:sp>
        <p:nvSpPr>
          <p:cNvPr id="23" name="Text Placeholder 12"/>
          <p:cNvSpPr>
            <a:spLocks noGrp="1"/>
          </p:cNvSpPr>
          <p:nvPr>
            <p:ph type="body" sz="quarter" idx="14"/>
          </p:nvPr>
        </p:nvSpPr>
        <p:spPr>
          <a:xfrm>
            <a:off x="1622425" y="528638"/>
            <a:ext cx="2717800" cy="225425"/>
          </a:xfrm>
        </p:spPr>
        <p:txBody>
          <a:bodyPr anchor="ctr" anchorCtr="0"/>
          <a:lstStyle>
            <a:lvl1pPr>
              <a:lnSpc>
                <a:spcPts val="1100"/>
              </a:lnSpc>
              <a:defRPr sz="1000" baseline="0">
                <a:solidFill>
                  <a:schemeClr val="bg1"/>
                </a:solidFill>
                <a:latin typeface="NeutraText-Book"/>
              </a:defRPr>
            </a:lvl1pPr>
          </a:lstStyle>
          <a:p>
            <a:pPr lvl="0"/>
            <a:r>
              <a:rPr lang="en-US" dirty="0"/>
              <a:t>Click to edit Master text styles</a:t>
            </a:r>
          </a:p>
        </p:txBody>
      </p:sp>
      <p:sp>
        <p:nvSpPr>
          <p:cNvPr id="18" name="Text Placeholder 14">
            <a:extLst>
              <a:ext uri="{FF2B5EF4-FFF2-40B4-BE49-F238E27FC236}">
                <a16:creationId xmlns:a16="http://schemas.microsoft.com/office/drawing/2014/main" id="{BA313576-1DBE-F244-A198-DF2F48FEA2F6}"/>
              </a:ext>
            </a:extLst>
          </p:cNvPr>
          <p:cNvSpPr>
            <a:spLocks noGrp="1"/>
          </p:cNvSpPr>
          <p:nvPr>
            <p:ph type="body" sz="quarter" idx="15" hasCustomPrompt="1"/>
          </p:nvPr>
        </p:nvSpPr>
        <p:spPr>
          <a:xfrm>
            <a:off x="628650" y="315913"/>
            <a:ext cx="615950" cy="685800"/>
          </a:xfrm>
        </p:spPr>
        <p:txBody>
          <a:bodyPr anchor="ctr" anchorCtr="0"/>
          <a:lstStyle>
            <a:lvl1pPr algn="ctr">
              <a:defRPr sz="3600" baseline="0">
                <a:solidFill>
                  <a:schemeClr val="accent1"/>
                </a:solidFill>
                <a:latin typeface="NeutraText-Light"/>
              </a:defRPr>
            </a:lvl1pPr>
          </a:lstStyle>
          <a:p>
            <a:pPr lvl="0"/>
            <a:r>
              <a:rPr lang="en-US" dirty="0"/>
              <a:t>#</a:t>
            </a:r>
          </a:p>
        </p:txBody>
      </p:sp>
      <p:sp>
        <p:nvSpPr>
          <p:cNvPr id="25" name="Text Placeholder 10">
            <a:extLst>
              <a:ext uri="{FF2B5EF4-FFF2-40B4-BE49-F238E27FC236}">
                <a16:creationId xmlns:a16="http://schemas.microsoft.com/office/drawing/2014/main" id="{9D97FBB1-CBBF-1A47-ADEF-70E2358C60F6}"/>
              </a:ext>
            </a:extLst>
          </p:cNvPr>
          <p:cNvSpPr>
            <a:spLocks noGrp="1"/>
          </p:cNvSpPr>
          <p:nvPr>
            <p:ph type="body" sz="quarter" idx="21"/>
          </p:nvPr>
        </p:nvSpPr>
        <p:spPr>
          <a:xfrm>
            <a:off x="1647825" y="2063750"/>
            <a:ext cx="5581649" cy="674332"/>
          </a:xfrm>
        </p:spPr>
        <p:txBody>
          <a:bodyPr/>
          <a:lstStyle>
            <a:lvl1pPr marL="0" indent="0">
              <a:lnSpc>
                <a:spcPts val="1700"/>
              </a:lnSpc>
              <a:spcAft>
                <a:spcPts val="6"/>
              </a:spcAft>
              <a:defRPr sz="1700" baseline="0">
                <a:solidFill>
                  <a:schemeClr val="accent6"/>
                </a:solidFill>
                <a:latin typeface="NeutraText-Book"/>
              </a:defRPr>
            </a:lvl1pPr>
            <a:lvl2pPr marL="0" indent="0">
              <a:lnSpc>
                <a:spcPts val="1500"/>
              </a:lnSpc>
              <a:defRPr sz="1100" b="0" i="0" spc="0" baseline="0">
                <a:solidFill>
                  <a:schemeClr val="accent6"/>
                </a:solidFill>
                <a:latin typeface="Proxima Nova Th" panose="02000506030000020004" pitchFamily="50" charset="0"/>
              </a:defRPr>
            </a:lvl2pPr>
            <a:lvl3pPr marL="0" indent="0">
              <a:lnSpc>
                <a:spcPts val="1200"/>
              </a:lnSpc>
              <a:defRPr sz="1000" cap="none" spc="0" baseline="0">
                <a:solidFill>
                  <a:schemeClr val="accent1"/>
                </a:solidFill>
                <a:latin typeface="Proxima Nova Th" panose="02000506030000020004" pitchFamily="50" charset="0"/>
              </a:defRPr>
            </a:lvl3pPr>
            <a:lvl4pPr marL="0" indent="0">
              <a:lnSpc>
                <a:spcPts val="1300"/>
              </a:lnSpc>
              <a:defRPr sz="900" spc="0" baseline="0">
                <a:solidFill>
                  <a:schemeClr val="tx1"/>
                </a:solidFill>
                <a:latin typeface="Proxima Nova Rg" panose="02000506030000020004" pitchFamily="50"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12" name="Shape 85">
            <a:extLst>
              <a:ext uri="{FF2B5EF4-FFF2-40B4-BE49-F238E27FC236}">
                <a16:creationId xmlns:a16="http://schemas.microsoft.com/office/drawing/2014/main" id="{B396AC31-94B3-0A40-9590-EF22755B6CF6}"/>
              </a:ext>
            </a:extLst>
          </p:cNvPr>
          <p:cNvSpPr/>
          <p:nvPr userDrawn="1"/>
        </p:nvSpPr>
        <p:spPr>
          <a:xfrm>
            <a:off x="342900" y="342900"/>
            <a:ext cx="7029450" cy="685800"/>
          </a:xfrm>
          <a:custGeom>
            <a:avLst/>
            <a:gdLst/>
            <a:ahLst/>
            <a:cxnLst/>
            <a:rect l="0" t="0" r="0" b="0"/>
            <a:pathLst>
              <a:path w="7029450" h="685800" extrusionOk="0">
                <a:moveTo>
                  <a:pt x="7029450" y="0"/>
                </a:moveTo>
                <a:lnTo>
                  <a:pt x="0" y="0"/>
                </a:lnTo>
                <a:lnTo>
                  <a:pt x="0" y="685800"/>
                </a:lnTo>
                <a:lnTo>
                  <a:pt x="7029450" y="403860"/>
                </a:lnTo>
                <a:lnTo>
                  <a:pt x="7029450" y="0"/>
                </a:lnTo>
                <a:close/>
              </a:path>
            </a:pathLst>
          </a:custGeom>
          <a:solidFill>
            <a:schemeClr val="accent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Proxima Nova"/>
              <a:ea typeface="Proxima Nova"/>
              <a:cs typeface="Proxima Nova"/>
              <a:sym typeface="Proxima Nova"/>
            </a:endParaRPr>
          </a:p>
        </p:txBody>
      </p:sp>
      <p:cxnSp>
        <p:nvCxnSpPr>
          <p:cNvPr id="11" name="Straight Connector 10"/>
          <p:cNvCxnSpPr/>
          <p:nvPr userDrawn="1"/>
        </p:nvCxnSpPr>
        <p:spPr>
          <a:xfrm>
            <a:off x="1622425" y="9664700"/>
            <a:ext cx="5607050" cy="1588"/>
          </a:xfrm>
          <a:prstGeom prst="line">
            <a:avLst/>
          </a:prstGeom>
          <a:ln w="6350" cap="flat" cmpd="sng" algn="ctr">
            <a:solidFill>
              <a:schemeClr val="accent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9" name="Picture 8"/>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263525" y="4650973"/>
            <a:ext cx="1320800" cy="1790700"/>
          </a:xfrm>
          <a:prstGeom prst="rect">
            <a:avLst/>
          </a:prstGeom>
          <a:noFill/>
          <a:ln w="9525">
            <a:noFill/>
            <a:miter lim="800000"/>
            <a:headEnd/>
            <a:tailEnd/>
          </a:ln>
        </p:spPr>
      </p:pic>
      <p:sp>
        <p:nvSpPr>
          <p:cNvPr id="20" name="Footer Placeholder 2"/>
          <p:cNvSpPr>
            <a:spLocks noGrp="1"/>
          </p:cNvSpPr>
          <p:nvPr>
            <p:ph type="ftr" sz="quarter" idx="26"/>
          </p:nvPr>
        </p:nvSpPr>
        <p:spPr/>
        <p:txBody>
          <a:bodyPr/>
          <a:lstStyle>
            <a:lvl1pPr>
              <a:defRPr/>
            </a:lvl1pPr>
          </a:lstStyle>
          <a:p>
            <a:pPr>
              <a:defRPr/>
            </a:pPr>
            <a:r>
              <a:rPr lang="en-US"/>
              <a:t>Tricap Residential Group  |  TricapRes.com</a:t>
            </a:r>
          </a:p>
        </p:txBody>
      </p:sp>
      <p:sp>
        <p:nvSpPr>
          <p:cNvPr id="22" name="Slide Number Placeholder 3"/>
          <p:cNvSpPr>
            <a:spLocks noGrp="1"/>
          </p:cNvSpPr>
          <p:nvPr>
            <p:ph type="sldNum" sz="quarter" idx="27"/>
          </p:nvPr>
        </p:nvSpPr>
        <p:spPr/>
        <p:txBody>
          <a:bodyPr/>
          <a:lstStyle>
            <a:lvl1pPr>
              <a:defRPr/>
            </a:lvl1pPr>
          </a:lstStyle>
          <a:p>
            <a:pPr>
              <a:defRPr/>
            </a:pPr>
            <a:fld id="{44AB8994-2060-964D-9853-1209738AF6B5}" type="slidenum">
              <a:rPr lang="en-US"/>
              <a:pPr>
                <a:defRPr/>
              </a:pPr>
              <a:t>‹#›</a:t>
            </a:fld>
            <a:endParaRPr lang="en-US" dirty="0"/>
          </a:p>
        </p:txBody>
      </p:sp>
      <p:sp>
        <p:nvSpPr>
          <p:cNvPr id="25" name="Text Placeholder 12"/>
          <p:cNvSpPr>
            <a:spLocks noGrp="1"/>
          </p:cNvSpPr>
          <p:nvPr>
            <p:ph type="body" sz="quarter" idx="14"/>
          </p:nvPr>
        </p:nvSpPr>
        <p:spPr>
          <a:xfrm>
            <a:off x="1622425" y="528638"/>
            <a:ext cx="2717800" cy="225425"/>
          </a:xfrm>
        </p:spPr>
        <p:txBody>
          <a:bodyPr anchor="ctr" anchorCtr="0"/>
          <a:lstStyle>
            <a:lvl1pPr>
              <a:lnSpc>
                <a:spcPts val="1100"/>
              </a:lnSpc>
              <a:defRPr sz="1000" baseline="0">
                <a:solidFill>
                  <a:schemeClr val="bg1"/>
                </a:solidFill>
                <a:latin typeface="NeutraText-Book"/>
              </a:defRPr>
            </a:lvl1pPr>
          </a:lstStyle>
          <a:p>
            <a:pPr lvl="0"/>
            <a:r>
              <a:rPr lang="en-US" dirty="0"/>
              <a:t>Click to edit Master text styles</a:t>
            </a:r>
          </a:p>
        </p:txBody>
      </p:sp>
      <p:sp>
        <p:nvSpPr>
          <p:cNvPr id="27" name="Table Placeholder 26"/>
          <p:cNvSpPr>
            <a:spLocks noGrp="1"/>
          </p:cNvSpPr>
          <p:nvPr>
            <p:ph type="tbl" sz="quarter" idx="28"/>
          </p:nvPr>
        </p:nvSpPr>
        <p:spPr>
          <a:xfrm>
            <a:off x="1647825" y="4837323"/>
            <a:ext cx="5581650" cy="4221162"/>
          </a:xfrm>
        </p:spPr>
        <p:txBody>
          <a:bodyPr/>
          <a:lstStyle/>
          <a:p>
            <a:endParaRPr lang="en-US"/>
          </a:p>
        </p:txBody>
      </p:sp>
      <p:sp>
        <p:nvSpPr>
          <p:cNvPr id="14" name="Text Placeholder 10">
            <a:extLst>
              <a:ext uri="{FF2B5EF4-FFF2-40B4-BE49-F238E27FC236}">
                <a16:creationId xmlns:a16="http://schemas.microsoft.com/office/drawing/2014/main" id="{8C5EC0B4-9E88-8142-A478-FBC91EF9A256}"/>
              </a:ext>
            </a:extLst>
          </p:cNvPr>
          <p:cNvSpPr>
            <a:spLocks noGrp="1"/>
          </p:cNvSpPr>
          <p:nvPr>
            <p:ph type="body" sz="quarter" idx="13"/>
          </p:nvPr>
        </p:nvSpPr>
        <p:spPr>
          <a:xfrm>
            <a:off x="1647825" y="4226013"/>
            <a:ext cx="5581649" cy="674332"/>
          </a:xfrm>
        </p:spPr>
        <p:txBody>
          <a:bodyPr/>
          <a:lstStyle>
            <a:lvl1pPr marL="0" indent="0">
              <a:lnSpc>
                <a:spcPts val="1700"/>
              </a:lnSpc>
              <a:spcAft>
                <a:spcPts val="6"/>
              </a:spcAft>
              <a:defRPr sz="1700" baseline="0">
                <a:solidFill>
                  <a:schemeClr val="accent6"/>
                </a:solidFill>
                <a:latin typeface="NeutraText-Book"/>
              </a:defRPr>
            </a:lvl1pPr>
            <a:lvl2pPr marL="0" indent="0">
              <a:lnSpc>
                <a:spcPts val="1500"/>
              </a:lnSpc>
              <a:defRPr sz="1100" b="0" i="0" spc="0" baseline="0">
                <a:solidFill>
                  <a:schemeClr val="accent6"/>
                </a:solidFill>
                <a:latin typeface="Proxima Nova Th" panose="02000506030000020004" pitchFamily="50" charset="0"/>
              </a:defRPr>
            </a:lvl2pPr>
            <a:lvl3pPr marL="0" indent="0">
              <a:lnSpc>
                <a:spcPts val="1200"/>
              </a:lnSpc>
              <a:defRPr sz="1000" cap="none" spc="0" baseline="0">
                <a:solidFill>
                  <a:schemeClr val="accent1"/>
                </a:solidFill>
                <a:latin typeface="Proxima Nova Th" panose="02000506030000020004" pitchFamily="50" charset="0"/>
              </a:defRPr>
            </a:lvl3pPr>
            <a:lvl4pPr marL="0" indent="0">
              <a:lnSpc>
                <a:spcPts val="1300"/>
              </a:lnSpc>
              <a:defRPr sz="900" spc="0" baseline="0">
                <a:solidFill>
                  <a:schemeClr val="tx1"/>
                </a:solidFill>
                <a:latin typeface="Proxima Nova Rg" panose="02000506030000020004" pitchFamily="50"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5" name="Text Placeholder 14">
            <a:extLst>
              <a:ext uri="{FF2B5EF4-FFF2-40B4-BE49-F238E27FC236}">
                <a16:creationId xmlns:a16="http://schemas.microsoft.com/office/drawing/2014/main" id="{9F5997C1-12D0-FD4B-B9E9-FB62C9A72DD8}"/>
              </a:ext>
            </a:extLst>
          </p:cNvPr>
          <p:cNvSpPr>
            <a:spLocks noGrp="1"/>
          </p:cNvSpPr>
          <p:nvPr>
            <p:ph type="body" sz="quarter" idx="15" hasCustomPrompt="1"/>
          </p:nvPr>
        </p:nvSpPr>
        <p:spPr>
          <a:xfrm>
            <a:off x="628650" y="315913"/>
            <a:ext cx="615950" cy="685800"/>
          </a:xfrm>
        </p:spPr>
        <p:txBody>
          <a:bodyPr anchor="ctr" anchorCtr="0"/>
          <a:lstStyle>
            <a:lvl1pPr algn="ctr">
              <a:defRPr sz="3600" baseline="0">
                <a:solidFill>
                  <a:schemeClr val="accent1"/>
                </a:solidFill>
                <a:latin typeface="NeutraText-Light"/>
              </a:defRPr>
            </a:lvl1pPr>
          </a:lstStyle>
          <a:p>
            <a:pPr lvl="0"/>
            <a:r>
              <a:rPr lang="en-US" dirty="0"/>
              <a:t>#</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0" name="Rectangle 19"/>
          <p:cNvSpPr/>
          <p:nvPr userDrawn="1"/>
        </p:nvSpPr>
        <p:spPr>
          <a:xfrm>
            <a:off x="1622425" y="2738082"/>
            <a:ext cx="5607050" cy="1357668"/>
          </a:xfrm>
          <a:prstGeom prst="rect">
            <a:avLst/>
          </a:prstGeom>
          <a:solidFill>
            <a:srgbClr val="E7E9E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09412" fontAlgn="auto">
              <a:spcBef>
                <a:spcPts val="0"/>
              </a:spcBef>
              <a:spcAft>
                <a:spcPts val="0"/>
              </a:spcAft>
              <a:defRPr/>
            </a:pPr>
            <a:endParaRPr lang="en-US" dirty="0">
              <a:solidFill>
                <a:schemeClr val="accent4"/>
              </a:solidFill>
            </a:endParaRPr>
          </a:p>
        </p:txBody>
      </p:sp>
      <p:grpSp>
        <p:nvGrpSpPr>
          <p:cNvPr id="105" name="Group 104"/>
          <p:cNvGrpSpPr/>
          <p:nvPr userDrawn="1"/>
        </p:nvGrpSpPr>
        <p:grpSpPr>
          <a:xfrm>
            <a:off x="1760935" y="3224533"/>
            <a:ext cx="974419" cy="763267"/>
            <a:chOff x="1803392" y="3502921"/>
            <a:chExt cx="4795364" cy="4846950"/>
          </a:xfrm>
        </p:grpSpPr>
        <p:sp>
          <p:nvSpPr>
            <p:cNvPr id="76" name="Trapezoid 75"/>
            <p:cNvSpPr/>
            <p:nvPr userDrawn="1"/>
          </p:nvSpPr>
          <p:spPr>
            <a:xfrm rot="10800000">
              <a:off x="2816088" y="7044688"/>
              <a:ext cx="2769972" cy="1305183"/>
            </a:xfrm>
            <a:prstGeom prst="trapezoid">
              <a:avLst>
                <a:gd name="adj" fmla="val 35182"/>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Trapezoid 93"/>
            <p:cNvSpPr/>
            <p:nvPr userDrawn="1"/>
          </p:nvSpPr>
          <p:spPr>
            <a:xfrm rot="10800000">
              <a:off x="2302324" y="5198658"/>
              <a:ext cx="3797501" cy="1726581"/>
            </a:xfrm>
            <a:prstGeom prst="trapezoid">
              <a:avLst>
                <a:gd name="adj" fmla="val 35182"/>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4" name="Trapezoid 103"/>
            <p:cNvSpPr/>
            <p:nvPr userDrawn="1"/>
          </p:nvSpPr>
          <p:spPr>
            <a:xfrm rot="10800000">
              <a:off x="1803392" y="3502921"/>
              <a:ext cx="4795364" cy="1577070"/>
            </a:xfrm>
            <a:prstGeom prst="trapezoid">
              <a:avLst>
                <a:gd name="adj" fmla="val 35182"/>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71" name="Shape 85"/>
          <p:cNvSpPr/>
          <p:nvPr userDrawn="1"/>
        </p:nvSpPr>
        <p:spPr>
          <a:xfrm>
            <a:off x="342900" y="342900"/>
            <a:ext cx="7029450" cy="685800"/>
          </a:xfrm>
          <a:custGeom>
            <a:avLst/>
            <a:gdLst/>
            <a:ahLst/>
            <a:cxnLst/>
            <a:rect l="0" t="0" r="0" b="0"/>
            <a:pathLst>
              <a:path w="7029450" h="685800" extrusionOk="0">
                <a:moveTo>
                  <a:pt x="7029450" y="0"/>
                </a:moveTo>
                <a:lnTo>
                  <a:pt x="0" y="0"/>
                </a:lnTo>
                <a:lnTo>
                  <a:pt x="0" y="685800"/>
                </a:lnTo>
                <a:lnTo>
                  <a:pt x="7029450" y="403860"/>
                </a:lnTo>
                <a:lnTo>
                  <a:pt x="7029450" y="0"/>
                </a:lnTo>
                <a:close/>
              </a:path>
            </a:pathLst>
          </a:custGeom>
          <a:solidFill>
            <a:schemeClr val="accent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Proxima Nova"/>
              <a:ea typeface="Proxima Nova"/>
              <a:cs typeface="Proxima Nova"/>
              <a:sym typeface="Proxima Nova"/>
            </a:endParaRPr>
          </a:p>
        </p:txBody>
      </p:sp>
      <p:sp>
        <p:nvSpPr>
          <p:cNvPr id="77" name="Rectangle 76"/>
          <p:cNvSpPr/>
          <p:nvPr userDrawn="1"/>
        </p:nvSpPr>
        <p:spPr>
          <a:xfrm>
            <a:off x="1622425" y="4414435"/>
            <a:ext cx="5607050" cy="134857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Ins="91440" anchor="ctr"/>
          <a:lstStyle/>
          <a:p>
            <a:pPr algn="ctr" defTabSz="509412" fontAlgn="auto">
              <a:spcBef>
                <a:spcPts val="0"/>
              </a:spcBef>
              <a:spcAft>
                <a:spcPts val="0"/>
              </a:spcAft>
              <a:defRPr/>
            </a:pPr>
            <a:endParaRPr lang="en-US" dirty="0">
              <a:solidFill>
                <a:schemeClr val="accent4"/>
              </a:solidFill>
            </a:endParaRPr>
          </a:p>
        </p:txBody>
      </p:sp>
      <p:sp>
        <p:nvSpPr>
          <p:cNvPr id="78" name="Rectangle 77"/>
          <p:cNvSpPr/>
          <p:nvPr userDrawn="1"/>
        </p:nvSpPr>
        <p:spPr>
          <a:xfrm>
            <a:off x="1622425" y="5779938"/>
            <a:ext cx="5607050" cy="1624583"/>
          </a:xfrm>
          <a:prstGeom prst="rect">
            <a:avLst/>
          </a:prstGeom>
          <a:solidFill>
            <a:srgbClr val="00395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09412" fontAlgn="auto">
              <a:spcBef>
                <a:spcPts val="0"/>
              </a:spcBef>
              <a:spcAft>
                <a:spcPts val="0"/>
              </a:spcAft>
              <a:defRPr/>
            </a:pPr>
            <a:endParaRPr lang="en-US" dirty="0">
              <a:solidFill>
                <a:schemeClr val="accent4"/>
              </a:solidFill>
            </a:endParaRPr>
          </a:p>
        </p:txBody>
      </p:sp>
      <p:sp>
        <p:nvSpPr>
          <p:cNvPr id="79" name="Rectangle 78"/>
          <p:cNvSpPr/>
          <p:nvPr userDrawn="1"/>
        </p:nvSpPr>
        <p:spPr>
          <a:xfrm>
            <a:off x="1622425" y="7421454"/>
            <a:ext cx="5607050" cy="19930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09412" fontAlgn="auto">
              <a:spcBef>
                <a:spcPts val="0"/>
              </a:spcBef>
              <a:spcAft>
                <a:spcPts val="0"/>
              </a:spcAft>
              <a:defRPr/>
            </a:pPr>
            <a:endParaRPr lang="en-US" dirty="0">
              <a:solidFill>
                <a:schemeClr val="accent4"/>
              </a:solidFill>
            </a:endParaRPr>
          </a:p>
        </p:txBody>
      </p:sp>
      <p:sp>
        <p:nvSpPr>
          <p:cNvPr id="47" name="Rectangle 46"/>
          <p:cNvSpPr/>
          <p:nvPr userDrawn="1"/>
        </p:nvSpPr>
        <p:spPr>
          <a:xfrm>
            <a:off x="2864647" y="3647694"/>
            <a:ext cx="4364827" cy="44805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09412" fontAlgn="auto">
              <a:spcBef>
                <a:spcPts val="0"/>
              </a:spcBef>
              <a:spcAft>
                <a:spcPts val="0"/>
              </a:spcAft>
              <a:defRPr/>
            </a:pPr>
            <a:endParaRPr lang="en-US" dirty="0">
              <a:solidFill>
                <a:schemeClr val="accent4"/>
              </a:solidFill>
            </a:endParaRPr>
          </a:p>
        </p:txBody>
      </p:sp>
      <p:cxnSp>
        <p:nvCxnSpPr>
          <p:cNvPr id="10" name="Straight Connector 9"/>
          <p:cNvCxnSpPr/>
          <p:nvPr userDrawn="1"/>
        </p:nvCxnSpPr>
        <p:spPr>
          <a:xfrm>
            <a:off x="1622425" y="9666288"/>
            <a:ext cx="5607050" cy="1587"/>
          </a:xfrm>
          <a:prstGeom prst="line">
            <a:avLst/>
          </a:prstGeom>
          <a:ln w="6350" cap="flat" cmpd="sng" algn="ctr">
            <a:solidFill>
              <a:schemeClr val="bg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userDrawn="1">
            <p:ph type="body" sz="quarter" idx="13"/>
          </p:nvPr>
        </p:nvSpPr>
        <p:spPr>
          <a:xfrm>
            <a:off x="1647825" y="2063751"/>
            <a:ext cx="5581649" cy="674332"/>
          </a:xfrm>
        </p:spPr>
        <p:txBody>
          <a:bodyPr/>
          <a:lstStyle>
            <a:lvl1pPr marL="0" indent="0">
              <a:lnSpc>
                <a:spcPts val="1700"/>
              </a:lnSpc>
              <a:spcAft>
                <a:spcPts val="6"/>
              </a:spcAft>
              <a:defRPr sz="1700" baseline="0">
                <a:solidFill>
                  <a:schemeClr val="accent6"/>
                </a:solidFill>
                <a:latin typeface="NeutraText-Book"/>
              </a:defRPr>
            </a:lvl1pPr>
            <a:lvl2pPr marL="0" indent="0">
              <a:lnSpc>
                <a:spcPts val="1500"/>
              </a:lnSpc>
              <a:defRPr sz="1100" b="0" i="0" spc="0" baseline="0">
                <a:solidFill>
                  <a:schemeClr val="accent6"/>
                </a:solidFill>
                <a:latin typeface="Proxima Nova Th" panose="02000506030000020004" pitchFamily="50" charset="0"/>
              </a:defRPr>
            </a:lvl2pPr>
            <a:lvl3pPr marL="0" indent="0">
              <a:lnSpc>
                <a:spcPts val="1200"/>
              </a:lnSpc>
              <a:defRPr sz="1000" cap="none" spc="0" baseline="0">
                <a:solidFill>
                  <a:srgbClr val="4CB3BE"/>
                </a:solidFill>
                <a:latin typeface="Proxima Nova Th" panose="02000506030000020004" pitchFamily="50" charset="0"/>
              </a:defRPr>
            </a:lvl3pPr>
            <a:lvl4pPr marL="0" indent="0">
              <a:lnSpc>
                <a:spcPts val="1300"/>
              </a:lnSpc>
              <a:defRPr sz="900" spc="0" baseline="0">
                <a:solidFill>
                  <a:schemeClr val="tx1"/>
                </a:solidFill>
                <a:latin typeface="Proxima Nova Rg" panose="02000506030000020004" pitchFamily="50"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Text Placeholder 12"/>
          <p:cNvSpPr>
            <a:spLocks noGrp="1"/>
          </p:cNvSpPr>
          <p:nvPr userDrawn="1">
            <p:ph type="body" sz="quarter" idx="14"/>
          </p:nvPr>
        </p:nvSpPr>
        <p:spPr>
          <a:xfrm>
            <a:off x="1622425" y="528638"/>
            <a:ext cx="2717800" cy="225425"/>
          </a:xfrm>
        </p:spPr>
        <p:txBody>
          <a:bodyPr anchor="ctr" anchorCtr="0"/>
          <a:lstStyle>
            <a:lvl1pPr>
              <a:lnSpc>
                <a:spcPts val="1100"/>
              </a:lnSpc>
              <a:defRPr sz="1000" baseline="0">
                <a:solidFill>
                  <a:schemeClr val="bg1"/>
                </a:solidFill>
                <a:latin typeface="NeutraText-Book"/>
              </a:defRPr>
            </a:lvl1pPr>
          </a:lstStyle>
          <a:p>
            <a:pPr lvl="0"/>
            <a:r>
              <a:rPr lang="en-US" dirty="0"/>
              <a:t>Click to edit Master text styles</a:t>
            </a:r>
          </a:p>
        </p:txBody>
      </p:sp>
      <p:sp>
        <p:nvSpPr>
          <p:cNvPr id="15" name="Text Placeholder 14"/>
          <p:cNvSpPr>
            <a:spLocks noGrp="1"/>
          </p:cNvSpPr>
          <p:nvPr userDrawn="1">
            <p:ph type="body" sz="quarter" idx="15" hasCustomPrompt="1"/>
          </p:nvPr>
        </p:nvSpPr>
        <p:spPr>
          <a:xfrm>
            <a:off x="628650" y="315913"/>
            <a:ext cx="615950" cy="685800"/>
          </a:xfrm>
        </p:spPr>
        <p:txBody>
          <a:bodyPr anchor="ctr" anchorCtr="0"/>
          <a:lstStyle>
            <a:lvl1pPr algn="ctr">
              <a:defRPr sz="3600" baseline="0">
                <a:solidFill>
                  <a:schemeClr val="accent1"/>
                </a:solidFill>
                <a:latin typeface="NeutraText-Light"/>
              </a:defRPr>
            </a:lvl1pPr>
          </a:lstStyle>
          <a:p>
            <a:pPr lvl="0"/>
            <a:r>
              <a:rPr lang="en-US" dirty="0"/>
              <a:t>#</a:t>
            </a:r>
          </a:p>
        </p:txBody>
      </p:sp>
      <p:sp>
        <p:nvSpPr>
          <p:cNvPr id="22" name="Slide Number Placeholder 5"/>
          <p:cNvSpPr>
            <a:spLocks noGrp="1"/>
          </p:cNvSpPr>
          <p:nvPr userDrawn="1">
            <p:ph type="sldNum" sz="quarter" idx="20"/>
          </p:nvPr>
        </p:nvSpPr>
        <p:spPr/>
        <p:txBody>
          <a:bodyPr/>
          <a:lstStyle>
            <a:lvl1pPr>
              <a:defRPr smtClean="0"/>
            </a:lvl1pPr>
          </a:lstStyle>
          <a:p>
            <a:pPr>
              <a:defRPr/>
            </a:pPr>
            <a:fld id="{AC6FBCD8-CC80-8B44-8514-323AADDA92F6}" type="slidenum">
              <a:rPr lang="en-US"/>
              <a:pPr>
                <a:defRPr/>
              </a:pPr>
              <a:t>‹#›</a:t>
            </a:fld>
            <a:endParaRPr lang="en-US"/>
          </a:p>
        </p:txBody>
      </p:sp>
      <p:sp>
        <p:nvSpPr>
          <p:cNvPr id="23" name="Footer Placeholder 2"/>
          <p:cNvSpPr>
            <a:spLocks noGrp="1"/>
          </p:cNvSpPr>
          <p:nvPr userDrawn="1">
            <p:ph type="ftr" sz="quarter" idx="21"/>
          </p:nvPr>
        </p:nvSpPr>
        <p:spPr/>
        <p:txBody>
          <a:bodyPr/>
          <a:lstStyle>
            <a:lvl1pPr>
              <a:defRPr/>
            </a:lvl1pPr>
          </a:lstStyle>
          <a:p>
            <a:pPr>
              <a:defRPr/>
            </a:pPr>
            <a:r>
              <a:rPr lang="en-US"/>
              <a:t>Tricap Residential Group  |  TricapRes.com</a:t>
            </a:r>
          </a:p>
        </p:txBody>
      </p:sp>
      <p:sp>
        <p:nvSpPr>
          <p:cNvPr id="39" name="Text Placeholder 23"/>
          <p:cNvSpPr>
            <a:spLocks noGrp="1"/>
          </p:cNvSpPr>
          <p:nvPr userDrawn="1">
            <p:ph type="body" sz="quarter" idx="17"/>
          </p:nvPr>
        </p:nvSpPr>
        <p:spPr>
          <a:xfrm>
            <a:off x="3754438" y="2876550"/>
            <a:ext cx="1517904" cy="228600"/>
          </a:xfrm>
          <a:solidFill>
            <a:schemeClr val="accent3"/>
          </a:solidFill>
        </p:spPr>
        <p:txBody>
          <a:bodyPr anchor="t" anchorCtr="0"/>
          <a:lstStyle>
            <a:lvl1pPr marL="0" algn="ctr">
              <a:lnSpc>
                <a:spcPts val="920"/>
              </a:lnSpc>
              <a:spcAft>
                <a:spcPts val="0"/>
              </a:spcAft>
              <a:defRPr sz="600" kern="600" cap="all" spc="60" baseline="0">
                <a:solidFill>
                  <a:schemeClr val="bg1"/>
                </a:solidFill>
                <a:latin typeface="Proxima Nova Th" panose="02000506030000020004" pitchFamily="50" charset="0"/>
              </a:defRPr>
            </a:lvl1pPr>
            <a:lvl2pPr marL="0" indent="0" algn="ctr">
              <a:lnSpc>
                <a:spcPts val="600"/>
              </a:lnSpc>
              <a:spcBef>
                <a:spcPts val="0"/>
              </a:spcBef>
              <a:buFont typeface="Lucida Grande"/>
              <a:buNone/>
              <a:defRPr sz="500" kern="500" cap="all" spc="50" baseline="0">
                <a:solidFill>
                  <a:schemeClr val="bg1"/>
                </a:solidFill>
                <a:latin typeface="Proxima Nova Th" panose="02000506030000020004" pitchFamily="50" charset="0"/>
                <a:cs typeface="Proxima Nova Semibold"/>
              </a:defRPr>
            </a:lvl2pPr>
            <a:lvl3pPr algn="ctr">
              <a:lnSpc>
                <a:spcPts val="600"/>
              </a:lnSpc>
              <a:spcBef>
                <a:spcPts val="0"/>
              </a:spcBef>
              <a:defRPr lang="en-US" sz="500" kern="900" cap="all" spc="10" baseline="0" dirty="0" smtClean="0">
                <a:solidFill>
                  <a:schemeClr val="bg1"/>
                </a:solidFill>
                <a:latin typeface="Proxima Nova"/>
                <a:ea typeface="ヒラギノ角ゴ Pro W3" charset="-128"/>
                <a:cs typeface="ヒラギノ角ゴ Pro W3" charset="-128"/>
              </a:defRPr>
            </a:lvl3pPr>
            <a:lvl4pPr algn="ctr">
              <a:lnSpc>
                <a:spcPts val="600"/>
              </a:lnSpc>
              <a:spcBef>
                <a:spcPts val="0"/>
              </a:spcBef>
              <a:defRPr lang="en-US" sz="500" kern="900" cap="all" spc="10" baseline="0" dirty="0" smtClean="0">
                <a:solidFill>
                  <a:schemeClr val="bg1"/>
                </a:solidFill>
                <a:latin typeface="Proxima Nova"/>
                <a:ea typeface="ヒラギノ角ゴ Pro W3" charset="-128"/>
                <a:cs typeface="ヒラギノ角ゴ Pro W3" charset="-128"/>
              </a:defRPr>
            </a:lvl4pPr>
            <a:lvl5pPr algn="ctr">
              <a:lnSpc>
                <a:spcPts val="600"/>
              </a:lnSpc>
              <a:spcBef>
                <a:spcPts val="0"/>
              </a:spcBef>
              <a:defRPr lang="en-US" sz="500" kern="900" cap="all" spc="10" baseline="0" dirty="0" smtClean="0">
                <a:solidFill>
                  <a:schemeClr val="bg1"/>
                </a:solidFill>
                <a:latin typeface="Proxima Nova"/>
                <a:ea typeface="ヒラギノ角ゴ Pro W3" charset="-128"/>
                <a:cs typeface="ヒラギノ角ゴ Pro W3" charset="-128"/>
              </a:defRPr>
            </a:lvl5pPr>
          </a:lstStyle>
          <a:p>
            <a:pPr lvl="0"/>
            <a:r>
              <a:rPr lang="en-US" dirty="0"/>
              <a:t>Click to edit Master text</a:t>
            </a:r>
          </a:p>
          <a:p>
            <a:pPr lvl="1"/>
            <a:r>
              <a:rPr lang="en-US" dirty="0"/>
              <a:t>Second level</a:t>
            </a:r>
          </a:p>
        </p:txBody>
      </p:sp>
      <p:sp>
        <p:nvSpPr>
          <p:cNvPr id="48" name="Rectangle 47"/>
          <p:cNvSpPr/>
          <p:nvPr userDrawn="1"/>
        </p:nvSpPr>
        <p:spPr>
          <a:xfrm>
            <a:off x="2864647" y="3199638"/>
            <a:ext cx="4364827" cy="448056"/>
          </a:xfrm>
          <a:prstGeom prst="rect">
            <a:avLst/>
          </a:prstGeom>
          <a:solidFill>
            <a:srgbClr val="7B95A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09412" fontAlgn="auto">
              <a:spcBef>
                <a:spcPts val="0"/>
              </a:spcBef>
              <a:spcAft>
                <a:spcPts val="0"/>
              </a:spcAft>
              <a:defRPr/>
            </a:pPr>
            <a:endParaRPr lang="en-US" dirty="0">
              <a:solidFill>
                <a:schemeClr val="accent4"/>
              </a:solidFill>
            </a:endParaRPr>
          </a:p>
        </p:txBody>
      </p:sp>
      <p:sp>
        <p:nvSpPr>
          <p:cNvPr id="40" name="Text Placeholder 23"/>
          <p:cNvSpPr>
            <a:spLocks noGrp="1"/>
          </p:cNvSpPr>
          <p:nvPr userDrawn="1">
            <p:ph type="body" sz="quarter" idx="22"/>
          </p:nvPr>
        </p:nvSpPr>
        <p:spPr>
          <a:xfrm>
            <a:off x="5385118" y="3307080"/>
            <a:ext cx="676656" cy="228600"/>
          </a:xfrm>
          <a:solidFill>
            <a:schemeClr val="accent6"/>
          </a:solidFill>
        </p:spPr>
        <p:txBody>
          <a:bodyPr anchor="t" anchorCtr="0"/>
          <a:lstStyle>
            <a:lvl1pPr marL="0" algn="ctr">
              <a:lnSpc>
                <a:spcPts val="920"/>
              </a:lnSpc>
              <a:spcAft>
                <a:spcPts val="0"/>
              </a:spcAft>
              <a:defRPr sz="600" kern="600" cap="all" spc="60" baseline="0">
                <a:solidFill>
                  <a:schemeClr val="bg1"/>
                </a:solidFill>
                <a:latin typeface="Proxima Nova Th" panose="02000506030000020004" pitchFamily="50" charset="0"/>
              </a:defRPr>
            </a:lvl1pPr>
            <a:lvl2pPr marL="0" indent="0" algn="ctr">
              <a:lnSpc>
                <a:spcPts val="600"/>
              </a:lnSpc>
              <a:spcBef>
                <a:spcPts val="0"/>
              </a:spcBef>
              <a:buFont typeface="Lucida Grande"/>
              <a:buNone/>
              <a:defRPr lang="en-US" sz="500" kern="500" cap="all" spc="50" baseline="0" dirty="0" smtClean="0">
                <a:solidFill>
                  <a:schemeClr val="bg1"/>
                </a:solidFill>
                <a:latin typeface="Proxima Nova Th" panose="02000506030000020004" pitchFamily="50" charset="0"/>
                <a:ea typeface="ヒラギノ角ゴ Pro W3" charset="-128"/>
                <a:cs typeface="Proxima Nova Semibold"/>
              </a:defRPr>
            </a:lvl2pPr>
            <a:lvl3pPr algn="ctr">
              <a:lnSpc>
                <a:spcPts val="600"/>
              </a:lnSpc>
              <a:spcBef>
                <a:spcPts val="0"/>
              </a:spcBef>
              <a:defRPr lang="en-US" sz="500" kern="900" cap="all" spc="10" baseline="0" dirty="0" smtClean="0">
                <a:solidFill>
                  <a:schemeClr val="bg1"/>
                </a:solidFill>
                <a:latin typeface="Proxima Nova"/>
                <a:ea typeface="ヒラギノ角ゴ Pro W3" charset="-128"/>
                <a:cs typeface="ヒラギノ角ゴ Pro W3" charset="-128"/>
              </a:defRPr>
            </a:lvl3pPr>
            <a:lvl4pPr algn="ctr">
              <a:lnSpc>
                <a:spcPts val="600"/>
              </a:lnSpc>
              <a:spcBef>
                <a:spcPts val="0"/>
              </a:spcBef>
              <a:defRPr lang="en-US" sz="500" kern="900" cap="all" spc="10" baseline="0" dirty="0" smtClean="0">
                <a:solidFill>
                  <a:schemeClr val="bg1"/>
                </a:solidFill>
                <a:latin typeface="Proxima Nova"/>
                <a:ea typeface="ヒラギノ角ゴ Pro W3" charset="-128"/>
                <a:cs typeface="ヒラギノ角ゴ Pro W3" charset="-128"/>
              </a:defRPr>
            </a:lvl4pPr>
            <a:lvl5pPr algn="ctr">
              <a:lnSpc>
                <a:spcPts val="600"/>
              </a:lnSpc>
              <a:spcBef>
                <a:spcPts val="0"/>
              </a:spcBef>
              <a:defRPr lang="en-US" sz="500" kern="900" cap="all" spc="10" baseline="0" dirty="0" smtClean="0">
                <a:solidFill>
                  <a:schemeClr val="bg1"/>
                </a:solidFill>
                <a:latin typeface="Proxima Nova"/>
                <a:ea typeface="ヒラギノ角ゴ Pro W3" charset="-128"/>
                <a:cs typeface="ヒラギノ角ゴ Pro W3" charset="-128"/>
              </a:defRPr>
            </a:lvl5pPr>
          </a:lstStyle>
          <a:p>
            <a:pPr lvl="0"/>
            <a:r>
              <a:rPr lang="en-US" dirty="0"/>
              <a:t>Click to edit</a:t>
            </a:r>
          </a:p>
          <a:p>
            <a:pPr marL="0" lvl="1" indent="0" algn="ctr" rtl="0" fontAlgn="base">
              <a:lnSpc>
                <a:spcPts val="600"/>
              </a:lnSpc>
              <a:spcBef>
                <a:spcPts val="0"/>
              </a:spcBef>
              <a:spcAft>
                <a:spcPct val="0"/>
              </a:spcAft>
              <a:buFont typeface="Lucida Grande"/>
              <a:buNone/>
            </a:pPr>
            <a:r>
              <a:rPr lang="en-US" dirty="0"/>
              <a:t>Second level</a:t>
            </a:r>
          </a:p>
        </p:txBody>
      </p:sp>
      <p:sp>
        <p:nvSpPr>
          <p:cNvPr id="41" name="Text Placeholder 23"/>
          <p:cNvSpPr>
            <a:spLocks noGrp="1"/>
          </p:cNvSpPr>
          <p:nvPr userDrawn="1">
            <p:ph type="body" sz="quarter" idx="23"/>
          </p:nvPr>
        </p:nvSpPr>
        <p:spPr>
          <a:xfrm>
            <a:off x="6082094" y="3307080"/>
            <a:ext cx="967232" cy="228600"/>
          </a:xfrm>
          <a:solidFill>
            <a:schemeClr val="accent6"/>
          </a:solidFill>
        </p:spPr>
        <p:txBody>
          <a:bodyPr anchor="t" anchorCtr="0"/>
          <a:lstStyle>
            <a:lvl1pPr marL="0" algn="ctr">
              <a:lnSpc>
                <a:spcPts val="920"/>
              </a:lnSpc>
              <a:spcAft>
                <a:spcPts val="0"/>
              </a:spcAft>
              <a:defRPr sz="600" kern="600" cap="all" spc="60" baseline="0">
                <a:solidFill>
                  <a:schemeClr val="bg1"/>
                </a:solidFill>
                <a:latin typeface="Proxima Nova Th" panose="02000506030000020004" pitchFamily="50" charset="0"/>
              </a:defRPr>
            </a:lvl1pPr>
            <a:lvl2pPr marL="0" indent="0" algn="ctr">
              <a:lnSpc>
                <a:spcPts val="600"/>
              </a:lnSpc>
              <a:spcBef>
                <a:spcPts val="0"/>
              </a:spcBef>
              <a:buFont typeface="Lucida Grande"/>
              <a:buNone/>
              <a:defRPr lang="en-US" sz="500" kern="500" cap="all" spc="50" baseline="0" dirty="0" smtClean="0">
                <a:solidFill>
                  <a:schemeClr val="bg1"/>
                </a:solidFill>
                <a:latin typeface="Proxima Nova Th" panose="02000506030000020004" pitchFamily="50" charset="0"/>
                <a:ea typeface="ヒラギノ角ゴ Pro W3" charset="-128"/>
                <a:cs typeface="Proxima Nova Semibold"/>
              </a:defRPr>
            </a:lvl2pPr>
            <a:lvl3pPr algn="ctr">
              <a:lnSpc>
                <a:spcPts val="600"/>
              </a:lnSpc>
              <a:spcBef>
                <a:spcPts val="0"/>
              </a:spcBef>
              <a:defRPr lang="en-US" sz="500" kern="900" cap="all" spc="10" baseline="0" dirty="0" smtClean="0">
                <a:solidFill>
                  <a:schemeClr val="bg1"/>
                </a:solidFill>
                <a:latin typeface="Proxima Nova"/>
                <a:ea typeface="ヒラギノ角ゴ Pro W3" charset="-128"/>
                <a:cs typeface="ヒラギノ角ゴ Pro W3" charset="-128"/>
              </a:defRPr>
            </a:lvl3pPr>
            <a:lvl4pPr algn="ctr">
              <a:lnSpc>
                <a:spcPts val="600"/>
              </a:lnSpc>
              <a:spcBef>
                <a:spcPts val="0"/>
              </a:spcBef>
              <a:defRPr lang="en-US" sz="500" kern="900" cap="all" spc="10" baseline="0" dirty="0" smtClean="0">
                <a:solidFill>
                  <a:schemeClr val="bg1"/>
                </a:solidFill>
                <a:latin typeface="Proxima Nova"/>
                <a:ea typeface="ヒラギノ角ゴ Pro W3" charset="-128"/>
                <a:cs typeface="ヒラギノ角ゴ Pro W3" charset="-128"/>
              </a:defRPr>
            </a:lvl4pPr>
            <a:lvl5pPr algn="ctr">
              <a:lnSpc>
                <a:spcPts val="600"/>
              </a:lnSpc>
              <a:spcBef>
                <a:spcPts val="0"/>
              </a:spcBef>
              <a:defRPr lang="en-US" sz="500" kern="900" cap="all" spc="10" baseline="0" dirty="0" smtClean="0">
                <a:solidFill>
                  <a:schemeClr val="bg1"/>
                </a:solidFill>
                <a:latin typeface="Proxima Nova"/>
                <a:ea typeface="ヒラギノ角ゴ Pro W3" charset="-128"/>
                <a:cs typeface="ヒラギノ角ゴ Pro W3" charset="-128"/>
              </a:defRPr>
            </a:lvl5pPr>
          </a:lstStyle>
          <a:p>
            <a:pPr lvl="0"/>
            <a:r>
              <a:rPr lang="en-US" dirty="0"/>
              <a:t>Click to edit</a:t>
            </a:r>
          </a:p>
          <a:p>
            <a:pPr marL="0" lvl="1" indent="0" algn="ctr" rtl="0" fontAlgn="base">
              <a:lnSpc>
                <a:spcPts val="600"/>
              </a:lnSpc>
              <a:spcBef>
                <a:spcPts val="0"/>
              </a:spcBef>
              <a:spcAft>
                <a:spcPct val="0"/>
              </a:spcAft>
              <a:buFont typeface="Lucida Grande"/>
              <a:buNone/>
            </a:pPr>
            <a:r>
              <a:rPr lang="en-US" dirty="0"/>
              <a:t>Second level</a:t>
            </a:r>
          </a:p>
        </p:txBody>
      </p:sp>
      <p:sp>
        <p:nvSpPr>
          <p:cNvPr id="42" name="Text Placeholder 23"/>
          <p:cNvSpPr>
            <a:spLocks noGrp="1"/>
          </p:cNvSpPr>
          <p:nvPr userDrawn="1">
            <p:ph type="body" sz="quarter" idx="24"/>
          </p:nvPr>
        </p:nvSpPr>
        <p:spPr>
          <a:xfrm>
            <a:off x="5385118" y="3759200"/>
            <a:ext cx="1664208" cy="228600"/>
          </a:xfrm>
          <a:solidFill>
            <a:schemeClr val="accent1"/>
          </a:solidFill>
        </p:spPr>
        <p:txBody>
          <a:bodyPr anchor="t" anchorCtr="0"/>
          <a:lstStyle>
            <a:lvl1pPr marL="0" algn="ctr">
              <a:lnSpc>
                <a:spcPts val="920"/>
              </a:lnSpc>
              <a:spcAft>
                <a:spcPts val="0"/>
              </a:spcAft>
              <a:defRPr sz="600" kern="600" cap="all" spc="60" baseline="0">
                <a:solidFill>
                  <a:schemeClr val="bg1"/>
                </a:solidFill>
                <a:latin typeface="Proxima Nova Th" panose="02000506030000020004" pitchFamily="50" charset="0"/>
              </a:defRPr>
            </a:lvl1pPr>
            <a:lvl2pPr marL="0" indent="0" algn="ctr">
              <a:lnSpc>
                <a:spcPts val="600"/>
              </a:lnSpc>
              <a:spcBef>
                <a:spcPts val="0"/>
              </a:spcBef>
              <a:buFont typeface="Lucida Grande"/>
              <a:buNone/>
              <a:defRPr lang="en-US" sz="500" kern="500" cap="all" spc="50" baseline="0" dirty="0" smtClean="0">
                <a:solidFill>
                  <a:schemeClr val="bg1"/>
                </a:solidFill>
                <a:latin typeface="Proxima Nova Th" panose="02000506030000020004" pitchFamily="50" charset="0"/>
                <a:ea typeface="ヒラギノ角ゴ Pro W3" charset="-128"/>
                <a:cs typeface="Proxima Nova Semibold"/>
              </a:defRPr>
            </a:lvl2pPr>
            <a:lvl3pPr algn="ctr">
              <a:lnSpc>
                <a:spcPts val="600"/>
              </a:lnSpc>
              <a:spcBef>
                <a:spcPts val="0"/>
              </a:spcBef>
              <a:defRPr lang="en-US" sz="500" kern="900" cap="all" spc="10" baseline="0" dirty="0" smtClean="0">
                <a:solidFill>
                  <a:schemeClr val="bg1"/>
                </a:solidFill>
                <a:latin typeface="Proxima Nova"/>
                <a:ea typeface="ヒラギノ角ゴ Pro W3" charset="-128"/>
                <a:cs typeface="ヒラギノ角ゴ Pro W3" charset="-128"/>
              </a:defRPr>
            </a:lvl3pPr>
            <a:lvl4pPr algn="ctr">
              <a:lnSpc>
                <a:spcPts val="600"/>
              </a:lnSpc>
              <a:spcBef>
                <a:spcPts val="0"/>
              </a:spcBef>
              <a:defRPr lang="en-US" sz="500" kern="900" cap="all" spc="10" baseline="0" dirty="0" smtClean="0">
                <a:solidFill>
                  <a:schemeClr val="bg1"/>
                </a:solidFill>
                <a:latin typeface="Proxima Nova"/>
                <a:ea typeface="ヒラギノ角ゴ Pro W3" charset="-128"/>
                <a:cs typeface="ヒラギノ角ゴ Pro W3" charset="-128"/>
              </a:defRPr>
            </a:lvl4pPr>
            <a:lvl5pPr algn="ctr">
              <a:lnSpc>
                <a:spcPts val="600"/>
              </a:lnSpc>
              <a:spcBef>
                <a:spcPts val="0"/>
              </a:spcBef>
              <a:defRPr lang="en-US" sz="500" kern="900" cap="all" spc="10" baseline="0" dirty="0" smtClean="0">
                <a:solidFill>
                  <a:schemeClr val="bg1"/>
                </a:solidFill>
                <a:latin typeface="Proxima Nova"/>
                <a:ea typeface="ヒラギノ角ゴ Pro W3" charset="-128"/>
                <a:cs typeface="ヒラギノ角ゴ Pro W3" charset="-128"/>
              </a:defRPr>
            </a:lvl5pPr>
          </a:lstStyle>
          <a:p>
            <a:pPr lvl="0"/>
            <a:r>
              <a:rPr lang="en-US" dirty="0"/>
              <a:t>Click to edit Master text</a:t>
            </a:r>
          </a:p>
          <a:p>
            <a:pPr marL="0" lvl="1" indent="0" algn="ctr" rtl="0" fontAlgn="base">
              <a:lnSpc>
                <a:spcPts val="600"/>
              </a:lnSpc>
              <a:spcBef>
                <a:spcPts val="0"/>
              </a:spcBef>
              <a:spcAft>
                <a:spcPct val="0"/>
              </a:spcAft>
              <a:buFont typeface="Lucida Grande"/>
              <a:buNone/>
            </a:pPr>
            <a:r>
              <a:rPr lang="en-US" dirty="0"/>
              <a:t>Second level</a:t>
            </a:r>
          </a:p>
        </p:txBody>
      </p:sp>
      <p:sp>
        <p:nvSpPr>
          <p:cNvPr id="43" name="Text Placeholder 23"/>
          <p:cNvSpPr>
            <a:spLocks noGrp="1"/>
          </p:cNvSpPr>
          <p:nvPr userDrawn="1">
            <p:ph type="body" sz="quarter" idx="25" hasCustomPrompt="1"/>
          </p:nvPr>
        </p:nvSpPr>
        <p:spPr>
          <a:xfrm>
            <a:off x="4110038" y="3759200"/>
            <a:ext cx="557784" cy="228600"/>
          </a:xfrm>
          <a:solidFill>
            <a:schemeClr val="accent1"/>
          </a:solidFill>
        </p:spPr>
        <p:txBody>
          <a:bodyPr anchor="ctr" anchorCtr="0"/>
          <a:lstStyle>
            <a:lvl1pPr marL="0" algn="ctr">
              <a:lnSpc>
                <a:spcPts val="920"/>
              </a:lnSpc>
              <a:spcAft>
                <a:spcPts val="0"/>
              </a:spcAft>
              <a:defRPr sz="600" kern="600" cap="all" spc="60" baseline="0">
                <a:solidFill>
                  <a:schemeClr val="bg1"/>
                </a:solidFill>
                <a:latin typeface="Proxima Nova Th" panose="02000506030000020004" pitchFamily="50" charset="0"/>
              </a:defRPr>
            </a:lvl1pPr>
            <a:lvl2pPr marL="0" indent="0" algn="ctr">
              <a:lnSpc>
                <a:spcPts val="600"/>
              </a:lnSpc>
              <a:spcBef>
                <a:spcPts val="0"/>
              </a:spcBef>
              <a:buFont typeface="Lucida Grande"/>
              <a:buNone/>
              <a:defRPr lang="en-US" sz="500" kern="500" cap="all" spc="50" baseline="0" dirty="0" smtClean="0">
                <a:solidFill>
                  <a:schemeClr val="bg1"/>
                </a:solidFill>
                <a:latin typeface="Proxima Nova Th" panose="02000506030000020004" pitchFamily="50" charset="0"/>
                <a:ea typeface="ヒラギノ角ゴ Pro W3" charset="-128"/>
                <a:cs typeface="Proxima Nova Semibold"/>
              </a:defRPr>
            </a:lvl2pPr>
            <a:lvl3pPr algn="ctr">
              <a:lnSpc>
                <a:spcPts val="600"/>
              </a:lnSpc>
              <a:spcBef>
                <a:spcPts val="0"/>
              </a:spcBef>
              <a:defRPr lang="en-US" sz="500" kern="900" cap="all" spc="10" baseline="0" dirty="0" smtClean="0">
                <a:solidFill>
                  <a:schemeClr val="bg1"/>
                </a:solidFill>
                <a:latin typeface="Proxima Nova"/>
                <a:ea typeface="ヒラギノ角ゴ Pro W3" charset="-128"/>
                <a:cs typeface="ヒラギノ角ゴ Pro W3" charset="-128"/>
              </a:defRPr>
            </a:lvl3pPr>
            <a:lvl4pPr algn="ctr">
              <a:lnSpc>
                <a:spcPts val="600"/>
              </a:lnSpc>
              <a:spcBef>
                <a:spcPts val="0"/>
              </a:spcBef>
              <a:defRPr lang="en-US" sz="500" kern="900" cap="all" spc="10" baseline="0" dirty="0" smtClean="0">
                <a:solidFill>
                  <a:schemeClr val="bg1"/>
                </a:solidFill>
                <a:latin typeface="Proxima Nova"/>
                <a:ea typeface="ヒラギノ角ゴ Pro W3" charset="-128"/>
                <a:cs typeface="ヒラギノ角ゴ Pro W3" charset="-128"/>
              </a:defRPr>
            </a:lvl4pPr>
            <a:lvl5pPr algn="ctr">
              <a:lnSpc>
                <a:spcPts val="600"/>
              </a:lnSpc>
              <a:spcBef>
                <a:spcPts val="0"/>
              </a:spcBef>
              <a:defRPr lang="en-US" sz="500" kern="900" cap="all" spc="10" baseline="0" dirty="0" smtClean="0">
                <a:solidFill>
                  <a:schemeClr val="bg1"/>
                </a:solidFill>
                <a:latin typeface="Proxima Nova"/>
                <a:ea typeface="ヒラギノ角ゴ Pro W3" charset="-128"/>
                <a:cs typeface="ヒラギノ角ゴ Pro W3" charset="-128"/>
              </a:defRPr>
            </a:lvl5pPr>
          </a:lstStyle>
          <a:p>
            <a:pPr lvl="0"/>
            <a:r>
              <a:rPr lang="en-US" dirty="0"/>
              <a:t>Click to edit text</a:t>
            </a:r>
          </a:p>
          <a:p>
            <a:pPr marL="0" lvl="1" indent="0" algn="ctr" rtl="0" fontAlgn="base">
              <a:lnSpc>
                <a:spcPts val="600"/>
              </a:lnSpc>
              <a:spcBef>
                <a:spcPts val="0"/>
              </a:spcBef>
              <a:spcAft>
                <a:spcPct val="0"/>
              </a:spcAft>
              <a:buFont typeface="Lucida Grande"/>
              <a:buNone/>
            </a:pPr>
            <a:r>
              <a:rPr lang="en-US" dirty="0"/>
              <a:t>Second level</a:t>
            </a:r>
          </a:p>
        </p:txBody>
      </p:sp>
      <p:sp>
        <p:nvSpPr>
          <p:cNvPr id="44" name="Text Placeholder 23"/>
          <p:cNvSpPr>
            <a:spLocks noGrp="1"/>
          </p:cNvSpPr>
          <p:nvPr userDrawn="1">
            <p:ph type="body" sz="quarter" idx="26" hasCustomPrompt="1"/>
          </p:nvPr>
        </p:nvSpPr>
        <p:spPr>
          <a:xfrm>
            <a:off x="4689158" y="3759200"/>
            <a:ext cx="583184" cy="228600"/>
          </a:xfrm>
          <a:solidFill>
            <a:schemeClr val="accent1"/>
          </a:solidFill>
        </p:spPr>
        <p:txBody>
          <a:bodyPr anchor="ctr" anchorCtr="0"/>
          <a:lstStyle>
            <a:lvl1pPr marL="0" algn="ctr">
              <a:lnSpc>
                <a:spcPts val="920"/>
              </a:lnSpc>
              <a:spcAft>
                <a:spcPts val="0"/>
              </a:spcAft>
              <a:defRPr sz="600" kern="600" cap="all" spc="60" baseline="0">
                <a:solidFill>
                  <a:schemeClr val="bg1"/>
                </a:solidFill>
                <a:latin typeface="Proxima Nova Th" panose="02000506030000020004" pitchFamily="50" charset="0"/>
              </a:defRPr>
            </a:lvl1pPr>
            <a:lvl2pPr marL="0" indent="0" algn="ctr">
              <a:lnSpc>
                <a:spcPts val="600"/>
              </a:lnSpc>
              <a:spcBef>
                <a:spcPts val="0"/>
              </a:spcBef>
              <a:buFont typeface="Lucida Grande"/>
              <a:buNone/>
              <a:defRPr lang="en-US" sz="500" kern="500" cap="all" spc="50" baseline="0" dirty="0" smtClean="0">
                <a:solidFill>
                  <a:schemeClr val="bg1"/>
                </a:solidFill>
                <a:latin typeface="Proxima Nova Th" panose="02000506030000020004" pitchFamily="50" charset="0"/>
                <a:ea typeface="ヒラギノ角ゴ Pro W3" charset="-128"/>
                <a:cs typeface="Proxima Nova Semibold"/>
              </a:defRPr>
            </a:lvl2pPr>
            <a:lvl3pPr algn="ctr">
              <a:lnSpc>
                <a:spcPts val="600"/>
              </a:lnSpc>
              <a:spcBef>
                <a:spcPts val="0"/>
              </a:spcBef>
              <a:defRPr lang="en-US" sz="500" kern="900" cap="all" spc="10" baseline="0" dirty="0" smtClean="0">
                <a:solidFill>
                  <a:schemeClr val="bg1"/>
                </a:solidFill>
                <a:latin typeface="Proxima Nova"/>
                <a:ea typeface="ヒラギノ角ゴ Pro W3" charset="-128"/>
                <a:cs typeface="ヒラギノ角ゴ Pro W3" charset="-128"/>
              </a:defRPr>
            </a:lvl3pPr>
            <a:lvl4pPr algn="ctr">
              <a:lnSpc>
                <a:spcPts val="600"/>
              </a:lnSpc>
              <a:spcBef>
                <a:spcPts val="0"/>
              </a:spcBef>
              <a:defRPr lang="en-US" sz="500" kern="900" cap="all" spc="10" baseline="0" dirty="0" smtClean="0">
                <a:solidFill>
                  <a:schemeClr val="bg1"/>
                </a:solidFill>
                <a:latin typeface="Proxima Nova"/>
                <a:ea typeface="ヒラギノ角ゴ Pro W3" charset="-128"/>
                <a:cs typeface="ヒラギノ角ゴ Pro W3" charset="-128"/>
              </a:defRPr>
            </a:lvl4pPr>
            <a:lvl5pPr algn="ctr">
              <a:lnSpc>
                <a:spcPts val="600"/>
              </a:lnSpc>
              <a:spcBef>
                <a:spcPts val="0"/>
              </a:spcBef>
              <a:defRPr lang="en-US" sz="500" kern="900" cap="all" spc="10" baseline="0" dirty="0" smtClean="0">
                <a:solidFill>
                  <a:schemeClr val="bg1"/>
                </a:solidFill>
                <a:latin typeface="Proxima Nova"/>
                <a:ea typeface="ヒラギノ角ゴ Pro W3" charset="-128"/>
                <a:cs typeface="ヒラギノ角ゴ Pro W3" charset="-128"/>
              </a:defRPr>
            </a:lvl5pPr>
          </a:lstStyle>
          <a:p>
            <a:pPr lvl="0"/>
            <a:r>
              <a:rPr lang="en-US" dirty="0"/>
              <a:t>Click to edit text</a:t>
            </a:r>
          </a:p>
          <a:p>
            <a:pPr marL="0" lvl="1" indent="0" algn="ctr" rtl="0" fontAlgn="base">
              <a:lnSpc>
                <a:spcPts val="600"/>
              </a:lnSpc>
              <a:spcBef>
                <a:spcPts val="0"/>
              </a:spcBef>
              <a:spcAft>
                <a:spcPct val="0"/>
              </a:spcAft>
              <a:buFont typeface="Lucida Grande"/>
              <a:buNone/>
            </a:pPr>
            <a:r>
              <a:rPr lang="en-US" dirty="0"/>
              <a:t>Second level</a:t>
            </a:r>
          </a:p>
        </p:txBody>
      </p:sp>
      <p:sp>
        <p:nvSpPr>
          <p:cNvPr id="45" name="Text Placeholder 23"/>
          <p:cNvSpPr>
            <a:spLocks noGrp="1"/>
          </p:cNvSpPr>
          <p:nvPr userDrawn="1">
            <p:ph type="body" sz="quarter" idx="27"/>
          </p:nvPr>
        </p:nvSpPr>
        <p:spPr>
          <a:xfrm>
            <a:off x="2995486" y="2876550"/>
            <a:ext cx="758952" cy="228600"/>
          </a:xfrm>
          <a:noFill/>
        </p:spPr>
        <p:txBody>
          <a:bodyPr anchor="ctr" anchorCtr="0"/>
          <a:lstStyle>
            <a:lvl1pPr marL="0" algn="l">
              <a:lnSpc>
                <a:spcPts val="840"/>
              </a:lnSpc>
              <a:spcAft>
                <a:spcPts val="0"/>
              </a:spcAft>
              <a:defRPr sz="700" kern="600" cap="all" spc="40" baseline="0">
                <a:solidFill>
                  <a:schemeClr val="accent3"/>
                </a:solidFill>
                <a:latin typeface="Proxima Nova Th" panose="02000506030000020004" pitchFamily="50" charset="0"/>
              </a:defRPr>
            </a:lvl1pPr>
            <a:lvl2pPr marL="0" indent="0" algn="ctr">
              <a:lnSpc>
                <a:spcPts val="600"/>
              </a:lnSpc>
              <a:spcBef>
                <a:spcPts val="0"/>
              </a:spcBef>
              <a:buFont typeface="Lucida Grande"/>
              <a:buNone/>
              <a:defRPr sz="500" kern="900" cap="all" spc="10" baseline="0">
                <a:solidFill>
                  <a:schemeClr val="bg1"/>
                </a:solidFill>
                <a:latin typeface="Proxima Nova"/>
              </a:defRPr>
            </a:lvl2pPr>
            <a:lvl3pPr algn="ctr">
              <a:lnSpc>
                <a:spcPts val="600"/>
              </a:lnSpc>
              <a:spcBef>
                <a:spcPts val="0"/>
              </a:spcBef>
              <a:defRPr lang="en-US" sz="500" kern="900" cap="all" spc="10" baseline="0" dirty="0" smtClean="0">
                <a:solidFill>
                  <a:schemeClr val="bg1"/>
                </a:solidFill>
                <a:latin typeface="Proxima Nova"/>
                <a:ea typeface="ヒラギノ角ゴ Pro W3" charset="-128"/>
                <a:cs typeface="ヒラギノ角ゴ Pro W3" charset="-128"/>
              </a:defRPr>
            </a:lvl3pPr>
            <a:lvl4pPr algn="ctr">
              <a:lnSpc>
                <a:spcPts val="600"/>
              </a:lnSpc>
              <a:spcBef>
                <a:spcPts val="0"/>
              </a:spcBef>
              <a:defRPr lang="en-US" sz="500" kern="900" cap="all" spc="10" baseline="0" dirty="0" smtClean="0">
                <a:solidFill>
                  <a:schemeClr val="bg1"/>
                </a:solidFill>
                <a:latin typeface="Proxima Nova"/>
                <a:ea typeface="ヒラギノ角ゴ Pro W3" charset="-128"/>
                <a:cs typeface="ヒラギノ角ゴ Pro W3" charset="-128"/>
              </a:defRPr>
            </a:lvl4pPr>
            <a:lvl5pPr algn="ctr">
              <a:lnSpc>
                <a:spcPts val="600"/>
              </a:lnSpc>
              <a:spcBef>
                <a:spcPts val="0"/>
              </a:spcBef>
              <a:defRPr lang="en-US" sz="500" kern="900" cap="all" spc="10" baseline="0" dirty="0" smtClean="0">
                <a:solidFill>
                  <a:schemeClr val="bg1"/>
                </a:solidFill>
                <a:latin typeface="Proxima Nova"/>
                <a:ea typeface="ヒラギノ角ゴ Pro W3" charset="-128"/>
                <a:cs typeface="ヒラギノ角ゴ Pro W3" charset="-128"/>
              </a:defRPr>
            </a:lvl5pPr>
          </a:lstStyle>
          <a:p>
            <a:pPr lvl="0"/>
            <a:r>
              <a:rPr lang="en-US" dirty="0"/>
              <a:t>Click to edit Master text</a:t>
            </a:r>
          </a:p>
        </p:txBody>
      </p:sp>
      <p:sp>
        <p:nvSpPr>
          <p:cNvPr id="26" name="Text Placeholder 23"/>
          <p:cNvSpPr>
            <a:spLocks noGrp="1"/>
          </p:cNvSpPr>
          <p:nvPr userDrawn="1">
            <p:ph type="body" sz="quarter" idx="28"/>
          </p:nvPr>
        </p:nvSpPr>
        <p:spPr>
          <a:xfrm>
            <a:off x="2995486" y="3307080"/>
            <a:ext cx="758952" cy="228600"/>
          </a:xfrm>
          <a:noFill/>
        </p:spPr>
        <p:txBody>
          <a:bodyPr anchor="ctr" anchorCtr="0"/>
          <a:lstStyle>
            <a:lvl1pPr marL="0" algn="l">
              <a:lnSpc>
                <a:spcPts val="840"/>
              </a:lnSpc>
              <a:spcAft>
                <a:spcPts val="0"/>
              </a:spcAft>
              <a:defRPr sz="700" kern="600" cap="all" spc="40" baseline="0">
                <a:solidFill>
                  <a:schemeClr val="accent6"/>
                </a:solidFill>
                <a:latin typeface="Proxima Nova Th" panose="02000506030000020004" pitchFamily="50" charset="0"/>
              </a:defRPr>
            </a:lvl1pPr>
            <a:lvl2pPr marL="0" indent="0" algn="ctr">
              <a:lnSpc>
                <a:spcPts val="600"/>
              </a:lnSpc>
              <a:spcBef>
                <a:spcPts val="0"/>
              </a:spcBef>
              <a:buFont typeface="Lucida Grande"/>
              <a:buNone/>
              <a:defRPr sz="500" kern="900" cap="all" spc="10" baseline="0">
                <a:solidFill>
                  <a:schemeClr val="bg1"/>
                </a:solidFill>
                <a:latin typeface="Proxima Nova"/>
              </a:defRPr>
            </a:lvl2pPr>
            <a:lvl3pPr algn="ctr">
              <a:lnSpc>
                <a:spcPts val="600"/>
              </a:lnSpc>
              <a:spcBef>
                <a:spcPts val="0"/>
              </a:spcBef>
              <a:defRPr lang="en-US" sz="500" kern="900" cap="all" spc="10" baseline="0" dirty="0" smtClean="0">
                <a:solidFill>
                  <a:schemeClr val="bg1"/>
                </a:solidFill>
                <a:latin typeface="Proxima Nova"/>
                <a:ea typeface="ヒラギノ角ゴ Pro W3" charset="-128"/>
                <a:cs typeface="ヒラギノ角ゴ Pro W3" charset="-128"/>
              </a:defRPr>
            </a:lvl3pPr>
            <a:lvl4pPr algn="ctr">
              <a:lnSpc>
                <a:spcPts val="600"/>
              </a:lnSpc>
              <a:spcBef>
                <a:spcPts val="0"/>
              </a:spcBef>
              <a:defRPr lang="en-US" sz="500" kern="900" cap="all" spc="10" baseline="0" dirty="0" smtClean="0">
                <a:solidFill>
                  <a:schemeClr val="bg1"/>
                </a:solidFill>
                <a:latin typeface="Proxima Nova"/>
                <a:ea typeface="ヒラギノ角ゴ Pro W3" charset="-128"/>
                <a:cs typeface="ヒラギノ角ゴ Pro W3" charset="-128"/>
              </a:defRPr>
            </a:lvl4pPr>
            <a:lvl5pPr algn="ctr">
              <a:lnSpc>
                <a:spcPts val="600"/>
              </a:lnSpc>
              <a:spcBef>
                <a:spcPts val="0"/>
              </a:spcBef>
              <a:defRPr lang="en-US" sz="500" kern="900" cap="all" spc="10" baseline="0" dirty="0" smtClean="0">
                <a:solidFill>
                  <a:schemeClr val="bg1"/>
                </a:solidFill>
                <a:latin typeface="Proxima Nova"/>
                <a:ea typeface="ヒラギノ角ゴ Pro W3" charset="-128"/>
                <a:cs typeface="ヒラギノ角ゴ Pro W3" charset="-128"/>
              </a:defRPr>
            </a:lvl5pPr>
          </a:lstStyle>
          <a:p>
            <a:pPr lvl="0"/>
            <a:r>
              <a:rPr lang="en-US" dirty="0"/>
              <a:t>Click to edit Master text</a:t>
            </a:r>
          </a:p>
        </p:txBody>
      </p:sp>
      <p:sp>
        <p:nvSpPr>
          <p:cNvPr id="27" name="Text Placeholder 23"/>
          <p:cNvSpPr>
            <a:spLocks noGrp="1"/>
          </p:cNvSpPr>
          <p:nvPr userDrawn="1">
            <p:ph type="body" sz="quarter" idx="29"/>
          </p:nvPr>
        </p:nvSpPr>
        <p:spPr>
          <a:xfrm>
            <a:off x="2995486" y="3759200"/>
            <a:ext cx="758952" cy="228600"/>
          </a:xfrm>
          <a:noFill/>
        </p:spPr>
        <p:txBody>
          <a:bodyPr anchor="ctr" anchorCtr="0"/>
          <a:lstStyle>
            <a:lvl1pPr marL="0" algn="l">
              <a:lnSpc>
                <a:spcPts val="840"/>
              </a:lnSpc>
              <a:spcAft>
                <a:spcPts val="0"/>
              </a:spcAft>
              <a:defRPr sz="700" kern="600" cap="all" spc="40" baseline="0">
                <a:solidFill>
                  <a:schemeClr val="accent1"/>
                </a:solidFill>
                <a:latin typeface="Proxima Nova Th" panose="02000506030000020004" pitchFamily="50" charset="0"/>
              </a:defRPr>
            </a:lvl1pPr>
            <a:lvl2pPr marL="0" indent="0" algn="ctr">
              <a:lnSpc>
                <a:spcPts val="600"/>
              </a:lnSpc>
              <a:spcBef>
                <a:spcPts val="0"/>
              </a:spcBef>
              <a:buFont typeface="Lucida Grande"/>
              <a:buNone/>
              <a:defRPr sz="500" kern="900" cap="all" spc="10" baseline="0">
                <a:solidFill>
                  <a:schemeClr val="bg1"/>
                </a:solidFill>
                <a:latin typeface="Proxima Nova"/>
              </a:defRPr>
            </a:lvl2pPr>
            <a:lvl3pPr algn="ctr">
              <a:lnSpc>
                <a:spcPts val="600"/>
              </a:lnSpc>
              <a:spcBef>
                <a:spcPts val="0"/>
              </a:spcBef>
              <a:defRPr lang="en-US" sz="500" kern="900" cap="all" spc="10" baseline="0" dirty="0" smtClean="0">
                <a:solidFill>
                  <a:schemeClr val="bg1"/>
                </a:solidFill>
                <a:latin typeface="Proxima Nova"/>
                <a:ea typeface="ヒラギノ角ゴ Pro W3" charset="-128"/>
                <a:cs typeface="ヒラギノ角ゴ Pro W3" charset="-128"/>
              </a:defRPr>
            </a:lvl3pPr>
            <a:lvl4pPr algn="ctr">
              <a:lnSpc>
                <a:spcPts val="600"/>
              </a:lnSpc>
              <a:spcBef>
                <a:spcPts val="0"/>
              </a:spcBef>
              <a:defRPr lang="en-US" sz="500" kern="900" cap="all" spc="10" baseline="0" dirty="0" smtClean="0">
                <a:solidFill>
                  <a:schemeClr val="bg1"/>
                </a:solidFill>
                <a:latin typeface="Proxima Nova"/>
                <a:ea typeface="ヒラギノ角ゴ Pro W3" charset="-128"/>
                <a:cs typeface="ヒラギノ角ゴ Pro W3" charset="-128"/>
              </a:defRPr>
            </a:lvl4pPr>
            <a:lvl5pPr algn="ctr">
              <a:lnSpc>
                <a:spcPts val="600"/>
              </a:lnSpc>
              <a:spcBef>
                <a:spcPts val="0"/>
              </a:spcBef>
              <a:defRPr lang="en-US" sz="500" kern="900" cap="all" spc="10" baseline="0" dirty="0" smtClean="0">
                <a:solidFill>
                  <a:schemeClr val="bg1"/>
                </a:solidFill>
                <a:latin typeface="Proxima Nova"/>
                <a:ea typeface="ヒラギノ角ゴ Pro W3" charset="-128"/>
                <a:cs typeface="ヒラギノ角ゴ Pro W3" charset="-128"/>
              </a:defRPr>
            </a:lvl5pPr>
          </a:lstStyle>
          <a:p>
            <a:pPr lvl="0"/>
            <a:r>
              <a:rPr lang="en-US" dirty="0"/>
              <a:t>Click to edit Master text</a:t>
            </a:r>
          </a:p>
        </p:txBody>
      </p:sp>
      <p:cxnSp>
        <p:nvCxnSpPr>
          <p:cNvPr id="29" name="Straight Connector 28"/>
          <p:cNvCxnSpPr/>
          <p:nvPr userDrawn="1"/>
        </p:nvCxnSpPr>
        <p:spPr>
          <a:xfrm rot="5400000" flipH="1" flipV="1">
            <a:off x="4594302" y="3416916"/>
            <a:ext cx="1357668" cy="1588"/>
          </a:xfrm>
          <a:prstGeom prst="line">
            <a:avLst/>
          </a:prstGeom>
          <a:ln w="12700">
            <a:solidFill>
              <a:schemeClr val="accent3"/>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rot="5400000" flipH="1" flipV="1">
            <a:off x="6371286" y="3416916"/>
            <a:ext cx="1357668" cy="1588"/>
          </a:xfrm>
          <a:prstGeom prst="line">
            <a:avLst/>
          </a:prstGeom>
          <a:ln w="12700">
            <a:solidFill>
              <a:schemeClr val="accent3"/>
            </a:solidFill>
            <a:prstDash val="dash"/>
          </a:ln>
          <a:effectLst/>
        </p:spPr>
        <p:style>
          <a:lnRef idx="2">
            <a:schemeClr val="accent1"/>
          </a:lnRef>
          <a:fillRef idx="0">
            <a:schemeClr val="accent1"/>
          </a:fillRef>
          <a:effectRef idx="1">
            <a:schemeClr val="accent1"/>
          </a:effectRef>
          <a:fontRef idx="minor">
            <a:schemeClr val="tx1"/>
          </a:fontRef>
        </p:style>
      </p:cxnSp>
      <p:sp>
        <p:nvSpPr>
          <p:cNvPr id="35" name="TextBox 34"/>
          <p:cNvSpPr txBox="1"/>
          <p:nvPr userDrawn="1"/>
        </p:nvSpPr>
        <p:spPr>
          <a:xfrm rot="16200000">
            <a:off x="5231866" y="2952378"/>
            <a:ext cx="235706" cy="76944"/>
          </a:xfrm>
          <a:prstGeom prst="rect">
            <a:avLst/>
          </a:prstGeom>
          <a:noFill/>
        </p:spPr>
        <p:txBody>
          <a:bodyPr wrap="none" lIns="0" tIns="0" rIns="0" bIns="0" rtlCol="0">
            <a:spAutoFit/>
          </a:bodyPr>
          <a:lstStyle/>
          <a:p>
            <a:r>
              <a:rPr lang="en-US" sz="500" kern="500" cap="all" spc="50" baseline="0" dirty="0">
                <a:solidFill>
                  <a:schemeClr val="accent3"/>
                </a:solidFill>
                <a:latin typeface="Proxima Nova Th" panose="02000506030000020004" pitchFamily="50" charset="0"/>
                <a:ea typeface="ヒラギノ角ゴ Pro W3" charset="-128"/>
                <a:cs typeface="Proxima Nova Semibold"/>
              </a:rPr>
              <a:t>close</a:t>
            </a:r>
          </a:p>
        </p:txBody>
      </p:sp>
      <p:sp>
        <p:nvSpPr>
          <p:cNvPr id="46" name="TextBox 45"/>
          <p:cNvSpPr txBox="1"/>
          <p:nvPr userDrawn="1"/>
        </p:nvSpPr>
        <p:spPr>
          <a:xfrm rot="16200000">
            <a:off x="7054246" y="2952378"/>
            <a:ext cx="159980" cy="76944"/>
          </a:xfrm>
          <a:prstGeom prst="rect">
            <a:avLst/>
          </a:prstGeom>
          <a:noFill/>
        </p:spPr>
        <p:txBody>
          <a:bodyPr wrap="none" lIns="0" tIns="0" rIns="0" bIns="0" rtlCol="0">
            <a:spAutoFit/>
          </a:bodyPr>
          <a:lstStyle/>
          <a:p>
            <a:r>
              <a:rPr lang="en-US" sz="500" kern="900" cap="all" spc="10" baseline="0" dirty="0">
                <a:solidFill>
                  <a:schemeClr val="accent3"/>
                </a:solidFill>
                <a:latin typeface="Proxima Nova Th" panose="02000506030000020004" pitchFamily="50" charset="0"/>
                <a:ea typeface="ヒラギノ角ゴ Pro W3" charset="-128"/>
                <a:cs typeface="ヒラギノ角ゴ Pro W3" charset="-128"/>
              </a:rPr>
              <a:t>e</a:t>
            </a:r>
            <a:r>
              <a:rPr lang="en-US" sz="500" kern="500" cap="all" spc="50" baseline="0" dirty="0">
                <a:solidFill>
                  <a:schemeClr val="accent3"/>
                </a:solidFill>
                <a:latin typeface="Proxima Nova Th" panose="02000506030000020004" pitchFamily="50" charset="0"/>
                <a:ea typeface="ヒラギノ角ゴ Pro W3" charset="-128"/>
                <a:cs typeface="Proxima Nova Semibold"/>
              </a:rPr>
              <a:t>xit</a:t>
            </a:r>
          </a:p>
        </p:txBody>
      </p:sp>
      <p:cxnSp>
        <p:nvCxnSpPr>
          <p:cNvPr id="25" name="Straight Connector 24"/>
          <p:cNvCxnSpPr/>
          <p:nvPr userDrawn="1"/>
        </p:nvCxnSpPr>
        <p:spPr>
          <a:xfrm rot="5400000" flipH="1" flipV="1">
            <a:off x="2186607" y="3416916"/>
            <a:ext cx="1357668" cy="1588"/>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Text Placeholder 23"/>
          <p:cNvSpPr>
            <a:spLocks noGrp="1"/>
          </p:cNvSpPr>
          <p:nvPr>
            <p:ph type="body" sz="quarter" idx="30"/>
          </p:nvPr>
        </p:nvSpPr>
        <p:spPr>
          <a:xfrm>
            <a:off x="1777229" y="2844800"/>
            <a:ext cx="941832" cy="228600"/>
          </a:xfrm>
          <a:noFill/>
        </p:spPr>
        <p:txBody>
          <a:bodyPr anchor="t" anchorCtr="0"/>
          <a:lstStyle>
            <a:lvl1pPr marL="0" algn="ctr">
              <a:lnSpc>
                <a:spcPts val="840"/>
              </a:lnSpc>
              <a:spcAft>
                <a:spcPts val="0"/>
              </a:spcAft>
              <a:defRPr sz="700" kern="600" cap="all" spc="40" baseline="0">
                <a:solidFill>
                  <a:schemeClr val="accent3"/>
                </a:solidFill>
                <a:latin typeface="Proxima Nova Th" panose="02000506030000020004" pitchFamily="50" charset="0"/>
              </a:defRPr>
            </a:lvl1pPr>
            <a:lvl2pPr marL="0" indent="0" algn="ctr">
              <a:lnSpc>
                <a:spcPts val="850"/>
              </a:lnSpc>
              <a:spcBef>
                <a:spcPts val="0"/>
              </a:spcBef>
              <a:buFont typeface="Lucida Grande"/>
              <a:buNone/>
              <a:defRPr sz="700" kern="900" cap="none" spc="10" baseline="0">
                <a:solidFill>
                  <a:schemeClr val="accent3"/>
                </a:solidFill>
                <a:latin typeface="Proxima Nova Rg" panose="02000506030000020004" pitchFamily="50" charset="0"/>
              </a:defRPr>
            </a:lvl2pPr>
            <a:lvl3pPr algn="ctr">
              <a:lnSpc>
                <a:spcPts val="600"/>
              </a:lnSpc>
              <a:spcBef>
                <a:spcPts val="0"/>
              </a:spcBef>
              <a:defRPr lang="en-US" sz="500" kern="900" cap="all" spc="10" baseline="0" dirty="0" smtClean="0">
                <a:solidFill>
                  <a:schemeClr val="bg1"/>
                </a:solidFill>
                <a:latin typeface="Proxima Nova"/>
                <a:ea typeface="ヒラギノ角ゴ Pro W3" charset="-128"/>
                <a:cs typeface="ヒラギノ角ゴ Pro W3" charset="-128"/>
              </a:defRPr>
            </a:lvl3pPr>
            <a:lvl4pPr algn="ctr">
              <a:lnSpc>
                <a:spcPts val="600"/>
              </a:lnSpc>
              <a:spcBef>
                <a:spcPts val="0"/>
              </a:spcBef>
              <a:defRPr lang="en-US" sz="500" kern="900" cap="all" spc="10" baseline="0" dirty="0" smtClean="0">
                <a:solidFill>
                  <a:schemeClr val="bg1"/>
                </a:solidFill>
                <a:latin typeface="Proxima Nova"/>
                <a:ea typeface="ヒラギノ角ゴ Pro W3" charset="-128"/>
                <a:cs typeface="ヒラギノ角ゴ Pro W3" charset="-128"/>
              </a:defRPr>
            </a:lvl4pPr>
            <a:lvl5pPr algn="ctr">
              <a:lnSpc>
                <a:spcPts val="600"/>
              </a:lnSpc>
              <a:spcBef>
                <a:spcPts val="0"/>
              </a:spcBef>
              <a:defRPr lang="en-US" sz="500" kern="900" cap="all" spc="10" baseline="0" dirty="0" smtClean="0">
                <a:solidFill>
                  <a:schemeClr val="bg1"/>
                </a:solidFill>
                <a:latin typeface="Proxima Nova"/>
                <a:ea typeface="ヒラギノ角ゴ Pro W3" charset="-128"/>
                <a:cs typeface="ヒラギノ角ゴ Pro W3" charset="-128"/>
              </a:defRPr>
            </a:lvl5pPr>
          </a:lstStyle>
          <a:p>
            <a:pPr lvl="0"/>
            <a:r>
              <a:rPr lang="en-US" dirty="0"/>
              <a:t>Click to edit Master text</a:t>
            </a:r>
          </a:p>
          <a:p>
            <a:pPr lvl="1"/>
            <a:r>
              <a:rPr lang="en-US" dirty="0"/>
              <a:t>Second level</a:t>
            </a:r>
          </a:p>
        </p:txBody>
      </p:sp>
      <p:cxnSp>
        <p:nvCxnSpPr>
          <p:cNvPr id="59" name="Elbow Connector 58"/>
          <p:cNvCxnSpPr/>
          <p:nvPr userDrawn="1"/>
        </p:nvCxnSpPr>
        <p:spPr>
          <a:xfrm flipV="1">
            <a:off x="2528692" y="2989410"/>
            <a:ext cx="429768" cy="886968"/>
          </a:xfrm>
          <a:prstGeom prst="bentConnector3">
            <a:avLst>
              <a:gd name="adj1" fmla="val 60835"/>
            </a:avLst>
          </a:prstGeom>
          <a:ln w="12700" cap="sq">
            <a:solidFill>
              <a:schemeClr val="accent3"/>
            </a:solidFill>
            <a:round/>
            <a:tailEnd type="arrow" w="lg" len="sm"/>
          </a:ln>
          <a:effectLst/>
        </p:spPr>
        <p:style>
          <a:lnRef idx="2">
            <a:schemeClr val="accent1"/>
          </a:lnRef>
          <a:fillRef idx="0">
            <a:schemeClr val="accent1"/>
          </a:fillRef>
          <a:effectRef idx="1">
            <a:schemeClr val="accent1"/>
          </a:effectRef>
          <a:fontRef idx="minor">
            <a:schemeClr val="tx1"/>
          </a:fontRef>
        </p:style>
      </p:cxnSp>
      <p:sp>
        <p:nvSpPr>
          <p:cNvPr id="72" name="Text Placeholder 23"/>
          <p:cNvSpPr>
            <a:spLocks noGrp="1"/>
          </p:cNvSpPr>
          <p:nvPr>
            <p:ph type="body" sz="quarter" idx="31"/>
          </p:nvPr>
        </p:nvSpPr>
        <p:spPr>
          <a:xfrm>
            <a:off x="1868669" y="3224534"/>
            <a:ext cx="758952" cy="228600"/>
          </a:xfrm>
          <a:noFill/>
        </p:spPr>
        <p:txBody>
          <a:bodyPr anchor="ctr" anchorCtr="0"/>
          <a:lstStyle>
            <a:lvl1pPr marL="0" algn="ctr">
              <a:lnSpc>
                <a:spcPts val="720"/>
              </a:lnSpc>
              <a:spcAft>
                <a:spcPts val="0"/>
              </a:spcAft>
              <a:defRPr sz="600" kern="600" cap="all" spc="20" baseline="0">
                <a:solidFill>
                  <a:schemeClr val="accent6"/>
                </a:solidFill>
                <a:latin typeface="Proxima Nova Th" panose="02000506030000020004" pitchFamily="50" charset="0"/>
              </a:defRPr>
            </a:lvl1pPr>
            <a:lvl2pPr marL="0" indent="0" algn="ctr">
              <a:lnSpc>
                <a:spcPts val="600"/>
              </a:lnSpc>
              <a:spcBef>
                <a:spcPts val="0"/>
              </a:spcBef>
              <a:buFont typeface="Lucida Grande"/>
              <a:buNone/>
              <a:defRPr sz="500" kern="900" cap="all" spc="10" baseline="0">
                <a:solidFill>
                  <a:schemeClr val="bg1"/>
                </a:solidFill>
                <a:latin typeface="Proxima Nova"/>
              </a:defRPr>
            </a:lvl2pPr>
            <a:lvl3pPr algn="ctr">
              <a:lnSpc>
                <a:spcPts val="600"/>
              </a:lnSpc>
              <a:spcBef>
                <a:spcPts val="0"/>
              </a:spcBef>
              <a:defRPr lang="en-US" sz="500" kern="900" cap="all" spc="10" baseline="0" dirty="0" smtClean="0">
                <a:solidFill>
                  <a:schemeClr val="bg1"/>
                </a:solidFill>
                <a:latin typeface="Proxima Nova"/>
                <a:ea typeface="ヒラギノ角ゴ Pro W3" charset="-128"/>
                <a:cs typeface="ヒラギノ角ゴ Pro W3" charset="-128"/>
              </a:defRPr>
            </a:lvl3pPr>
            <a:lvl4pPr algn="ctr">
              <a:lnSpc>
                <a:spcPts val="600"/>
              </a:lnSpc>
              <a:spcBef>
                <a:spcPts val="0"/>
              </a:spcBef>
              <a:defRPr lang="en-US" sz="500" kern="900" cap="all" spc="10" baseline="0" dirty="0" smtClean="0">
                <a:solidFill>
                  <a:schemeClr val="bg1"/>
                </a:solidFill>
                <a:latin typeface="Proxima Nova"/>
                <a:ea typeface="ヒラギノ角ゴ Pro W3" charset="-128"/>
                <a:cs typeface="ヒラギノ角ゴ Pro W3" charset="-128"/>
              </a:defRPr>
            </a:lvl4pPr>
            <a:lvl5pPr algn="ctr">
              <a:lnSpc>
                <a:spcPts val="600"/>
              </a:lnSpc>
              <a:spcBef>
                <a:spcPts val="0"/>
              </a:spcBef>
              <a:defRPr lang="en-US" sz="500" kern="900" cap="all" spc="10" baseline="0" dirty="0" smtClean="0">
                <a:solidFill>
                  <a:schemeClr val="bg1"/>
                </a:solidFill>
                <a:latin typeface="Proxima Nova"/>
                <a:ea typeface="ヒラギノ角ゴ Pro W3" charset="-128"/>
                <a:cs typeface="ヒラギノ角ゴ Pro W3" charset="-128"/>
              </a:defRPr>
            </a:lvl5pPr>
          </a:lstStyle>
          <a:p>
            <a:pPr lvl="0"/>
            <a:r>
              <a:rPr lang="en-US" dirty="0"/>
              <a:t>Click to edit Master text</a:t>
            </a:r>
          </a:p>
        </p:txBody>
      </p:sp>
      <p:sp>
        <p:nvSpPr>
          <p:cNvPr id="73" name="Text Placeholder 23"/>
          <p:cNvSpPr>
            <a:spLocks noGrp="1"/>
          </p:cNvSpPr>
          <p:nvPr>
            <p:ph type="body" sz="quarter" idx="32"/>
          </p:nvPr>
        </p:nvSpPr>
        <p:spPr>
          <a:xfrm>
            <a:off x="1868669" y="3495422"/>
            <a:ext cx="758952" cy="228600"/>
          </a:xfrm>
          <a:noFill/>
        </p:spPr>
        <p:txBody>
          <a:bodyPr anchor="ctr" anchorCtr="0"/>
          <a:lstStyle>
            <a:lvl1pPr marL="0" algn="ctr">
              <a:lnSpc>
                <a:spcPts val="720"/>
              </a:lnSpc>
              <a:spcAft>
                <a:spcPts val="0"/>
              </a:spcAft>
              <a:defRPr sz="600" kern="600" cap="all" spc="20" baseline="0">
                <a:solidFill>
                  <a:schemeClr val="accent6"/>
                </a:solidFill>
                <a:latin typeface="Proxima Nova Th" panose="02000506030000020004" pitchFamily="50" charset="0"/>
              </a:defRPr>
            </a:lvl1pPr>
            <a:lvl2pPr marL="0" indent="0" algn="ctr">
              <a:lnSpc>
                <a:spcPts val="600"/>
              </a:lnSpc>
              <a:spcBef>
                <a:spcPts val="0"/>
              </a:spcBef>
              <a:buFont typeface="Lucida Grande"/>
              <a:buNone/>
              <a:defRPr sz="500" kern="900" cap="all" spc="10" baseline="0">
                <a:solidFill>
                  <a:schemeClr val="bg1"/>
                </a:solidFill>
                <a:latin typeface="Proxima Nova"/>
              </a:defRPr>
            </a:lvl2pPr>
            <a:lvl3pPr algn="ctr">
              <a:lnSpc>
                <a:spcPts val="600"/>
              </a:lnSpc>
              <a:spcBef>
                <a:spcPts val="0"/>
              </a:spcBef>
              <a:defRPr lang="en-US" sz="500" kern="900" cap="all" spc="10" baseline="0" dirty="0" smtClean="0">
                <a:solidFill>
                  <a:schemeClr val="bg1"/>
                </a:solidFill>
                <a:latin typeface="Proxima Nova"/>
                <a:ea typeface="ヒラギノ角ゴ Pro W3" charset="-128"/>
                <a:cs typeface="ヒラギノ角ゴ Pro W3" charset="-128"/>
              </a:defRPr>
            </a:lvl3pPr>
            <a:lvl4pPr algn="ctr">
              <a:lnSpc>
                <a:spcPts val="600"/>
              </a:lnSpc>
              <a:spcBef>
                <a:spcPts val="0"/>
              </a:spcBef>
              <a:defRPr lang="en-US" sz="500" kern="900" cap="all" spc="10" baseline="0" dirty="0" smtClean="0">
                <a:solidFill>
                  <a:schemeClr val="bg1"/>
                </a:solidFill>
                <a:latin typeface="Proxima Nova"/>
                <a:ea typeface="ヒラギノ角ゴ Pro W3" charset="-128"/>
                <a:cs typeface="ヒラギノ角ゴ Pro W3" charset="-128"/>
              </a:defRPr>
            </a:lvl4pPr>
            <a:lvl5pPr algn="ctr">
              <a:lnSpc>
                <a:spcPts val="600"/>
              </a:lnSpc>
              <a:spcBef>
                <a:spcPts val="0"/>
              </a:spcBef>
              <a:defRPr lang="en-US" sz="500" kern="900" cap="all" spc="10" baseline="0" dirty="0" smtClean="0">
                <a:solidFill>
                  <a:schemeClr val="bg1"/>
                </a:solidFill>
                <a:latin typeface="Proxima Nova"/>
                <a:ea typeface="ヒラギノ角ゴ Pro W3" charset="-128"/>
                <a:cs typeface="ヒラギノ角ゴ Pro W3" charset="-128"/>
              </a:defRPr>
            </a:lvl5pPr>
          </a:lstStyle>
          <a:p>
            <a:pPr lvl="0"/>
            <a:r>
              <a:rPr lang="en-US" dirty="0"/>
              <a:t>Click to edit Master text</a:t>
            </a:r>
          </a:p>
        </p:txBody>
      </p:sp>
      <p:sp>
        <p:nvSpPr>
          <p:cNvPr id="74" name="Text Placeholder 23"/>
          <p:cNvSpPr>
            <a:spLocks noGrp="1"/>
          </p:cNvSpPr>
          <p:nvPr>
            <p:ph type="body" sz="quarter" idx="33"/>
          </p:nvPr>
        </p:nvSpPr>
        <p:spPr>
          <a:xfrm>
            <a:off x="1868669" y="3749378"/>
            <a:ext cx="758952" cy="228600"/>
          </a:xfrm>
          <a:noFill/>
        </p:spPr>
        <p:txBody>
          <a:bodyPr anchor="ctr" anchorCtr="0"/>
          <a:lstStyle>
            <a:lvl1pPr marL="0" algn="ctr">
              <a:lnSpc>
                <a:spcPts val="720"/>
              </a:lnSpc>
              <a:spcAft>
                <a:spcPts val="0"/>
              </a:spcAft>
              <a:defRPr sz="600" kern="600" cap="all" spc="20" baseline="0">
                <a:solidFill>
                  <a:schemeClr val="accent6"/>
                </a:solidFill>
                <a:latin typeface="Proxima Nova Th" panose="02000506030000020004" pitchFamily="50" charset="0"/>
              </a:defRPr>
            </a:lvl1pPr>
            <a:lvl2pPr marL="0" indent="0" algn="ctr">
              <a:lnSpc>
                <a:spcPts val="600"/>
              </a:lnSpc>
              <a:spcBef>
                <a:spcPts val="0"/>
              </a:spcBef>
              <a:buFont typeface="Lucida Grande"/>
              <a:buNone/>
              <a:defRPr sz="500" kern="900" cap="all" spc="10" baseline="0">
                <a:solidFill>
                  <a:schemeClr val="bg1"/>
                </a:solidFill>
                <a:latin typeface="Proxima Nova"/>
              </a:defRPr>
            </a:lvl2pPr>
            <a:lvl3pPr algn="ctr">
              <a:lnSpc>
                <a:spcPts val="600"/>
              </a:lnSpc>
              <a:spcBef>
                <a:spcPts val="0"/>
              </a:spcBef>
              <a:defRPr lang="en-US" sz="500" kern="900" cap="all" spc="10" baseline="0" dirty="0" smtClean="0">
                <a:solidFill>
                  <a:schemeClr val="bg1"/>
                </a:solidFill>
                <a:latin typeface="Proxima Nova"/>
                <a:ea typeface="ヒラギノ角ゴ Pro W3" charset="-128"/>
                <a:cs typeface="ヒラギノ角ゴ Pro W3" charset="-128"/>
              </a:defRPr>
            </a:lvl3pPr>
            <a:lvl4pPr algn="ctr">
              <a:lnSpc>
                <a:spcPts val="600"/>
              </a:lnSpc>
              <a:spcBef>
                <a:spcPts val="0"/>
              </a:spcBef>
              <a:defRPr lang="en-US" sz="500" kern="900" cap="all" spc="10" baseline="0" dirty="0" smtClean="0">
                <a:solidFill>
                  <a:schemeClr val="bg1"/>
                </a:solidFill>
                <a:latin typeface="Proxima Nova"/>
                <a:ea typeface="ヒラギノ角ゴ Pro W3" charset="-128"/>
                <a:cs typeface="ヒラギノ角ゴ Pro W3" charset="-128"/>
              </a:defRPr>
            </a:lvl4pPr>
            <a:lvl5pPr algn="ctr">
              <a:lnSpc>
                <a:spcPts val="600"/>
              </a:lnSpc>
              <a:spcBef>
                <a:spcPts val="0"/>
              </a:spcBef>
              <a:defRPr lang="en-US" sz="500" kern="900" cap="all" spc="10" baseline="0" dirty="0" smtClean="0">
                <a:solidFill>
                  <a:schemeClr val="bg1"/>
                </a:solidFill>
                <a:latin typeface="Proxima Nova"/>
                <a:ea typeface="ヒラギノ角ゴ Pro W3" charset="-128"/>
                <a:cs typeface="ヒラギノ角ゴ Pro W3" charset="-128"/>
              </a:defRPr>
            </a:lvl5pPr>
          </a:lstStyle>
          <a:p>
            <a:pPr lvl="0"/>
            <a:r>
              <a:rPr lang="en-US" dirty="0"/>
              <a:t>Click to edit Master text</a:t>
            </a:r>
          </a:p>
        </p:txBody>
      </p:sp>
      <p:sp>
        <p:nvSpPr>
          <p:cNvPr id="75" name="Text Placeholder 23"/>
          <p:cNvSpPr>
            <a:spLocks noGrp="1"/>
          </p:cNvSpPr>
          <p:nvPr>
            <p:ph type="body" sz="quarter" idx="34"/>
          </p:nvPr>
        </p:nvSpPr>
        <p:spPr>
          <a:xfrm>
            <a:off x="1622425" y="4414435"/>
            <a:ext cx="4525963" cy="224051"/>
          </a:xfrm>
        </p:spPr>
        <p:txBody>
          <a:bodyPr lIns="91440" tIns="45720" rIns="91440" bIns="45720"/>
          <a:lstStyle>
            <a:lvl1pPr marL="0" algn="l">
              <a:lnSpc>
                <a:spcPts val="1500"/>
              </a:lnSpc>
              <a:spcAft>
                <a:spcPts val="0"/>
              </a:spcAft>
              <a:defRPr sz="1000" kern="1000" cap="all" spc="60" baseline="0">
                <a:solidFill>
                  <a:schemeClr val="bg1"/>
                </a:solidFill>
                <a:latin typeface="Proxima Nova Th" panose="02000506030000020004" pitchFamily="50" charset="0"/>
              </a:defRPr>
            </a:lvl1pPr>
            <a:lvl2pPr marL="0" indent="0" algn="l">
              <a:lnSpc>
                <a:spcPts val="1300"/>
              </a:lnSpc>
              <a:spcBef>
                <a:spcPts val="0"/>
              </a:spcBef>
              <a:buFont typeface="Lucida Grande"/>
              <a:buNone/>
              <a:defRPr sz="900" kern="900" cap="none" spc="10" baseline="0">
                <a:solidFill>
                  <a:schemeClr val="bg1"/>
                </a:solidFill>
                <a:latin typeface="Proxima Nova Rg" panose="02000506030000020004" pitchFamily="50" charset="0"/>
              </a:defRPr>
            </a:lvl2pPr>
            <a:lvl3pPr algn="l">
              <a:lnSpc>
                <a:spcPts val="1300"/>
              </a:lnSpc>
              <a:spcBef>
                <a:spcPts val="0"/>
              </a:spcBef>
              <a:defRPr lang="en-US" sz="900" kern="900" cap="none" spc="10" baseline="0" dirty="0" smtClean="0">
                <a:solidFill>
                  <a:schemeClr val="bg1"/>
                </a:solidFill>
                <a:latin typeface="Proxima Nova Rg" panose="02000506030000020004" pitchFamily="50" charset="0"/>
                <a:ea typeface="ヒラギノ角ゴ Pro W3" charset="-128"/>
                <a:cs typeface="ヒラギノ角ゴ Pro W3" charset="-128"/>
              </a:defRPr>
            </a:lvl3pPr>
            <a:lvl4pPr algn="l">
              <a:lnSpc>
                <a:spcPts val="1300"/>
              </a:lnSpc>
              <a:spcBef>
                <a:spcPts val="0"/>
              </a:spcBef>
              <a:defRPr lang="en-US" sz="900" kern="900" cap="none" spc="10" baseline="0" dirty="0" smtClean="0">
                <a:solidFill>
                  <a:schemeClr val="bg1"/>
                </a:solidFill>
                <a:latin typeface="Proxima Nova Rg" panose="02000506030000020004" pitchFamily="50" charset="0"/>
                <a:ea typeface="ヒラギノ角ゴ Pro W3" charset="-128"/>
                <a:cs typeface="ヒラギノ角ゴ Pro W3" charset="-128"/>
              </a:defRPr>
            </a:lvl4pPr>
            <a:lvl5pPr algn="l">
              <a:lnSpc>
                <a:spcPts val="1300"/>
              </a:lnSpc>
              <a:spcBef>
                <a:spcPts val="0"/>
              </a:spcBef>
              <a:defRPr lang="en-US" sz="900" kern="900" cap="none" spc="10" baseline="0" dirty="0" smtClean="0">
                <a:solidFill>
                  <a:schemeClr val="bg1"/>
                </a:solidFill>
                <a:latin typeface="Proxima Nova Rg" panose="02000506030000020004" pitchFamily="50" charset="0"/>
                <a:ea typeface="ヒラギノ角ゴ Pro W3" charset="-128"/>
                <a:cs typeface="ヒラギノ角ゴ Pro W3" charset="-128"/>
              </a:defRPr>
            </a:lvl5pPr>
          </a:lstStyle>
          <a:p>
            <a:pPr lvl="0"/>
            <a:r>
              <a:rPr lang="en-US" dirty="0"/>
              <a:t>Click to edit Master text styles</a:t>
            </a:r>
          </a:p>
          <a:p>
            <a:pPr lvl="1"/>
            <a:r>
              <a:rPr lang="en-US" dirty="0"/>
              <a:t>Second level</a:t>
            </a:r>
          </a:p>
          <a:p>
            <a:pPr lvl="2"/>
            <a:r>
              <a:rPr lang="en-US" dirty="0"/>
              <a:t>Third</a:t>
            </a:r>
          </a:p>
          <a:p>
            <a:pPr lvl="3"/>
            <a:r>
              <a:rPr lang="en-US" dirty="0"/>
              <a:t>Fourth</a:t>
            </a:r>
          </a:p>
          <a:p>
            <a:pPr lvl="4"/>
            <a:r>
              <a:rPr lang="en-US" dirty="0"/>
              <a:t>Fifth</a:t>
            </a:r>
          </a:p>
        </p:txBody>
      </p:sp>
      <p:sp>
        <p:nvSpPr>
          <p:cNvPr id="80" name="Text Placeholder 23"/>
          <p:cNvSpPr>
            <a:spLocks noGrp="1"/>
          </p:cNvSpPr>
          <p:nvPr>
            <p:ph type="body" sz="quarter" idx="35" hasCustomPrompt="1"/>
          </p:nvPr>
        </p:nvSpPr>
        <p:spPr>
          <a:xfrm>
            <a:off x="6275389" y="4414435"/>
            <a:ext cx="677862" cy="224051"/>
          </a:xfrm>
        </p:spPr>
        <p:txBody>
          <a:bodyPr lIns="91440" tIns="45720" rIns="0" bIns="45720"/>
          <a:lstStyle>
            <a:lvl1pPr marL="0" algn="r">
              <a:lnSpc>
                <a:spcPts val="1500"/>
              </a:lnSpc>
              <a:spcAft>
                <a:spcPts val="0"/>
              </a:spcAft>
              <a:defRPr sz="1200" kern="1000" cap="all" spc="60" baseline="0">
                <a:solidFill>
                  <a:schemeClr val="bg2"/>
                </a:solidFill>
                <a:latin typeface="Proxima Nova Th" panose="02000506030000020004" pitchFamily="50" charset="0"/>
              </a:defRPr>
            </a:lvl1pPr>
            <a:lvl2pPr marL="0" indent="0" algn="r">
              <a:lnSpc>
                <a:spcPts val="1300"/>
              </a:lnSpc>
              <a:spcBef>
                <a:spcPts val="0"/>
              </a:spcBef>
              <a:buFont typeface="Lucida Grande"/>
              <a:buNone/>
              <a:defRPr sz="900" kern="900" cap="none" spc="10" baseline="0">
                <a:solidFill>
                  <a:schemeClr val="bg1"/>
                </a:solidFill>
                <a:latin typeface="Proxima Nova"/>
              </a:defRPr>
            </a:lvl2pPr>
            <a:lvl3pPr algn="r">
              <a:lnSpc>
                <a:spcPts val="1300"/>
              </a:lnSpc>
              <a:spcBef>
                <a:spcPts val="0"/>
              </a:spcBef>
              <a:defRPr lang="en-US" sz="900" kern="900" cap="none" spc="10" baseline="0" dirty="0" smtClean="0">
                <a:solidFill>
                  <a:schemeClr val="bg1"/>
                </a:solidFill>
                <a:latin typeface="Proxima Nova"/>
                <a:ea typeface="ヒラギノ角ゴ Pro W3" charset="-128"/>
                <a:cs typeface="ヒラギノ角ゴ Pro W3" charset="-128"/>
              </a:defRPr>
            </a:lvl3pPr>
            <a:lvl4pPr algn="r">
              <a:lnSpc>
                <a:spcPts val="1300"/>
              </a:lnSpc>
              <a:spcBef>
                <a:spcPts val="0"/>
              </a:spcBef>
              <a:defRPr lang="en-US" sz="900" kern="900" cap="none" spc="10" baseline="0" dirty="0" smtClean="0">
                <a:solidFill>
                  <a:schemeClr val="bg1"/>
                </a:solidFill>
                <a:latin typeface="Proxima Nova"/>
                <a:ea typeface="ヒラギノ角ゴ Pro W3" charset="-128"/>
                <a:cs typeface="ヒラギノ角ゴ Pro W3" charset="-128"/>
              </a:defRPr>
            </a:lvl4pPr>
            <a:lvl5pPr algn="r">
              <a:lnSpc>
                <a:spcPts val="1300"/>
              </a:lnSpc>
              <a:spcBef>
                <a:spcPts val="0"/>
              </a:spcBef>
              <a:defRPr lang="en-US" sz="900" kern="900" cap="none" spc="10" baseline="0" dirty="0" smtClean="0">
                <a:solidFill>
                  <a:schemeClr val="bg1"/>
                </a:solidFill>
                <a:latin typeface="Proxima Nova"/>
                <a:ea typeface="ヒラギノ角ゴ Pro W3" charset="-128"/>
                <a:cs typeface="ヒラギノ角ゴ Pro W3" charset="-128"/>
              </a:defRPr>
            </a:lvl5pPr>
          </a:lstStyle>
          <a:p>
            <a:pPr lvl="0"/>
            <a:r>
              <a:rPr lang="en-US" dirty="0"/>
              <a:t>X–X</a:t>
            </a:r>
          </a:p>
        </p:txBody>
      </p:sp>
      <p:sp>
        <p:nvSpPr>
          <p:cNvPr id="81" name="Text Placeholder 23"/>
          <p:cNvSpPr>
            <a:spLocks noGrp="1"/>
          </p:cNvSpPr>
          <p:nvPr>
            <p:ph type="body" sz="quarter" idx="36" hasCustomPrompt="1"/>
          </p:nvPr>
        </p:nvSpPr>
        <p:spPr>
          <a:xfrm>
            <a:off x="6953250" y="4414435"/>
            <a:ext cx="276223" cy="224051"/>
          </a:xfrm>
        </p:spPr>
        <p:txBody>
          <a:bodyPr lIns="0" tIns="45720" rIns="91440" bIns="45720"/>
          <a:lstStyle>
            <a:lvl1pPr marL="0" algn="r">
              <a:lnSpc>
                <a:spcPts val="1500"/>
              </a:lnSpc>
              <a:spcAft>
                <a:spcPts val="0"/>
              </a:spcAft>
              <a:defRPr lang="en-US" sz="700" kern="700" cap="all" spc="50" baseline="0" dirty="0" smtClean="0">
                <a:solidFill>
                  <a:schemeClr val="bg2"/>
                </a:solidFill>
                <a:latin typeface="Proxima Nova Rg" panose="02000506030000020004" pitchFamily="50" charset="0"/>
                <a:ea typeface="ヒラギノ角ゴ Pro W3" charset="-128"/>
                <a:cs typeface="Proxima Nova Rg" panose="02000506030000020004" pitchFamily="50" charset="0"/>
              </a:defRPr>
            </a:lvl1pPr>
            <a:lvl2pPr marL="0" indent="0" algn="r">
              <a:lnSpc>
                <a:spcPts val="1300"/>
              </a:lnSpc>
              <a:spcBef>
                <a:spcPts val="0"/>
              </a:spcBef>
              <a:buFont typeface="Lucida Grande"/>
              <a:buNone/>
              <a:defRPr sz="700" kern="700" cap="all" spc="50" baseline="0">
                <a:solidFill>
                  <a:schemeClr val="bg1"/>
                </a:solidFill>
                <a:latin typeface="Proxima Nova"/>
              </a:defRPr>
            </a:lvl2pPr>
            <a:lvl3pPr algn="r">
              <a:lnSpc>
                <a:spcPts val="1300"/>
              </a:lnSpc>
              <a:spcBef>
                <a:spcPts val="0"/>
              </a:spcBef>
              <a:defRPr lang="en-US" sz="700" kern="700" cap="all" spc="50" baseline="0" dirty="0" smtClean="0">
                <a:solidFill>
                  <a:schemeClr val="bg1"/>
                </a:solidFill>
                <a:latin typeface="Proxima Nova"/>
                <a:ea typeface="ヒラギノ角ゴ Pro W3" charset="-128"/>
                <a:cs typeface="ヒラギノ角ゴ Pro W3" charset="-128"/>
              </a:defRPr>
            </a:lvl3pPr>
            <a:lvl4pPr algn="r">
              <a:lnSpc>
                <a:spcPts val="1300"/>
              </a:lnSpc>
              <a:spcBef>
                <a:spcPts val="0"/>
              </a:spcBef>
              <a:defRPr lang="en-US" sz="700" kern="700" cap="all" spc="50" baseline="0" dirty="0" smtClean="0">
                <a:solidFill>
                  <a:schemeClr val="bg1"/>
                </a:solidFill>
                <a:latin typeface="Proxima Nova"/>
                <a:ea typeface="ヒラギノ角ゴ Pro W3" charset="-128"/>
                <a:cs typeface="ヒラギノ角ゴ Pro W3" charset="-128"/>
              </a:defRPr>
            </a:lvl4pPr>
            <a:lvl5pPr algn="r">
              <a:lnSpc>
                <a:spcPts val="1300"/>
              </a:lnSpc>
              <a:spcBef>
                <a:spcPts val="0"/>
              </a:spcBef>
              <a:defRPr lang="en-US" sz="700" kern="700" cap="all" spc="50" baseline="0" dirty="0" smtClean="0">
                <a:solidFill>
                  <a:schemeClr val="bg1"/>
                </a:solidFill>
                <a:latin typeface="Proxima Nova"/>
                <a:ea typeface="ヒラギノ角ゴ Pro W3" charset="-128"/>
                <a:cs typeface="ヒラギノ角ゴ Pro W3" charset="-128"/>
              </a:defRPr>
            </a:lvl5pPr>
          </a:lstStyle>
          <a:p>
            <a:pPr lvl="0"/>
            <a:r>
              <a:rPr lang="en-US" dirty="0"/>
              <a:t>mo</a:t>
            </a:r>
          </a:p>
        </p:txBody>
      </p:sp>
      <p:sp>
        <p:nvSpPr>
          <p:cNvPr id="82" name="Text Placeholder 23"/>
          <p:cNvSpPr>
            <a:spLocks noGrp="1"/>
          </p:cNvSpPr>
          <p:nvPr>
            <p:ph type="body" sz="quarter" idx="37"/>
          </p:nvPr>
        </p:nvSpPr>
        <p:spPr>
          <a:xfrm>
            <a:off x="1622425" y="5779938"/>
            <a:ext cx="4525963" cy="224051"/>
          </a:xfrm>
        </p:spPr>
        <p:txBody>
          <a:bodyPr lIns="91440" tIns="45720" rIns="91440" bIns="45720"/>
          <a:lstStyle>
            <a:lvl1pPr marL="0" algn="l">
              <a:lnSpc>
                <a:spcPts val="1500"/>
              </a:lnSpc>
              <a:spcAft>
                <a:spcPts val="0"/>
              </a:spcAft>
              <a:defRPr sz="1000" kern="1000" cap="all" spc="60" baseline="0">
                <a:solidFill>
                  <a:schemeClr val="bg1"/>
                </a:solidFill>
                <a:latin typeface="Proxima Nova Th" panose="02000506030000020004" pitchFamily="50" charset="0"/>
              </a:defRPr>
            </a:lvl1pPr>
            <a:lvl2pPr marL="0" indent="0" algn="l">
              <a:lnSpc>
                <a:spcPts val="1300"/>
              </a:lnSpc>
              <a:spcBef>
                <a:spcPts val="0"/>
              </a:spcBef>
              <a:buFont typeface="Lucida Grande"/>
              <a:buNone/>
              <a:defRPr sz="900" kern="900" cap="none" spc="10" baseline="0">
                <a:solidFill>
                  <a:schemeClr val="bg1"/>
                </a:solidFill>
                <a:latin typeface="Proxima Nova Rg" panose="02000506030000020004" pitchFamily="50" charset="0"/>
              </a:defRPr>
            </a:lvl2pPr>
            <a:lvl3pPr algn="l">
              <a:lnSpc>
                <a:spcPts val="1300"/>
              </a:lnSpc>
              <a:spcBef>
                <a:spcPts val="0"/>
              </a:spcBef>
              <a:defRPr lang="en-US" sz="900" kern="900" cap="none" spc="10" baseline="0" dirty="0" smtClean="0">
                <a:solidFill>
                  <a:schemeClr val="bg1"/>
                </a:solidFill>
                <a:latin typeface="Proxima Nova Rg" panose="02000506030000020004" pitchFamily="50" charset="0"/>
                <a:ea typeface="ヒラギノ角ゴ Pro W3" charset="-128"/>
                <a:cs typeface="ヒラギノ角ゴ Pro W3" charset="-128"/>
              </a:defRPr>
            </a:lvl3pPr>
            <a:lvl4pPr algn="l">
              <a:lnSpc>
                <a:spcPts val="1300"/>
              </a:lnSpc>
              <a:spcBef>
                <a:spcPts val="0"/>
              </a:spcBef>
              <a:defRPr lang="en-US" sz="900" kern="900" cap="none" spc="10" baseline="0" dirty="0" smtClean="0">
                <a:solidFill>
                  <a:schemeClr val="bg1"/>
                </a:solidFill>
                <a:latin typeface="Proxima Nova Rg" panose="02000506030000020004" pitchFamily="50" charset="0"/>
                <a:ea typeface="ヒラギノ角ゴ Pro W3" charset="-128"/>
                <a:cs typeface="ヒラギノ角ゴ Pro W3" charset="-128"/>
              </a:defRPr>
            </a:lvl4pPr>
            <a:lvl5pPr algn="l">
              <a:lnSpc>
                <a:spcPts val="1300"/>
              </a:lnSpc>
              <a:spcBef>
                <a:spcPts val="0"/>
              </a:spcBef>
              <a:defRPr lang="en-US" sz="900" kern="900" cap="none" spc="10" baseline="0" dirty="0" smtClean="0">
                <a:solidFill>
                  <a:schemeClr val="bg1"/>
                </a:solidFill>
                <a:latin typeface="Proxima Nova Rg" panose="02000506030000020004" pitchFamily="50" charset="0"/>
                <a:ea typeface="ヒラギノ角ゴ Pro W3" charset="-128"/>
                <a:cs typeface="ヒラギノ角ゴ Pro W3" charset="-128"/>
              </a:defRPr>
            </a:lvl5pPr>
          </a:lstStyle>
          <a:p>
            <a:pPr lvl="0"/>
            <a:r>
              <a:rPr lang="en-US" dirty="0"/>
              <a:t>Click to edit Master text styles</a:t>
            </a:r>
          </a:p>
          <a:p>
            <a:pPr lvl="1"/>
            <a:r>
              <a:rPr lang="en-US" dirty="0"/>
              <a:t>Second level</a:t>
            </a:r>
          </a:p>
          <a:p>
            <a:pPr lvl="2"/>
            <a:r>
              <a:rPr lang="en-US" dirty="0"/>
              <a:t>Third</a:t>
            </a:r>
          </a:p>
          <a:p>
            <a:pPr lvl="3"/>
            <a:r>
              <a:rPr lang="en-US" dirty="0"/>
              <a:t>Fourth</a:t>
            </a:r>
          </a:p>
          <a:p>
            <a:pPr lvl="4"/>
            <a:r>
              <a:rPr lang="en-US" dirty="0"/>
              <a:t>Fifth</a:t>
            </a:r>
          </a:p>
        </p:txBody>
      </p:sp>
      <p:sp>
        <p:nvSpPr>
          <p:cNvPr id="83" name="Text Placeholder 23"/>
          <p:cNvSpPr>
            <a:spLocks noGrp="1"/>
          </p:cNvSpPr>
          <p:nvPr>
            <p:ph type="body" sz="quarter" idx="38" hasCustomPrompt="1"/>
          </p:nvPr>
        </p:nvSpPr>
        <p:spPr>
          <a:xfrm>
            <a:off x="6275389" y="5779938"/>
            <a:ext cx="677862" cy="224051"/>
          </a:xfrm>
        </p:spPr>
        <p:txBody>
          <a:bodyPr lIns="91440" tIns="45720" rIns="0" bIns="45720"/>
          <a:lstStyle>
            <a:lvl1pPr marL="0" algn="r">
              <a:lnSpc>
                <a:spcPts val="1500"/>
              </a:lnSpc>
              <a:spcAft>
                <a:spcPts val="0"/>
              </a:spcAft>
              <a:defRPr sz="1200" kern="1000" cap="all" spc="60" baseline="0">
                <a:solidFill>
                  <a:srgbClr val="7B95AF"/>
                </a:solidFill>
                <a:latin typeface="Proxima Nova Th" panose="02000506030000020004" pitchFamily="50" charset="0"/>
              </a:defRPr>
            </a:lvl1pPr>
            <a:lvl2pPr marL="0" indent="0" algn="r">
              <a:lnSpc>
                <a:spcPts val="1300"/>
              </a:lnSpc>
              <a:spcBef>
                <a:spcPts val="0"/>
              </a:spcBef>
              <a:buFont typeface="Lucida Grande"/>
              <a:buNone/>
              <a:defRPr sz="900" kern="900" cap="none" spc="10" baseline="0">
                <a:solidFill>
                  <a:schemeClr val="bg1"/>
                </a:solidFill>
                <a:latin typeface="Proxima Nova"/>
              </a:defRPr>
            </a:lvl2pPr>
            <a:lvl3pPr algn="r">
              <a:lnSpc>
                <a:spcPts val="1300"/>
              </a:lnSpc>
              <a:spcBef>
                <a:spcPts val="0"/>
              </a:spcBef>
              <a:defRPr lang="en-US" sz="900" kern="900" cap="none" spc="10" baseline="0" dirty="0" smtClean="0">
                <a:solidFill>
                  <a:schemeClr val="bg1"/>
                </a:solidFill>
                <a:latin typeface="Proxima Nova"/>
                <a:ea typeface="ヒラギノ角ゴ Pro W3" charset="-128"/>
                <a:cs typeface="ヒラギノ角ゴ Pro W3" charset="-128"/>
              </a:defRPr>
            </a:lvl3pPr>
            <a:lvl4pPr algn="r">
              <a:lnSpc>
                <a:spcPts val="1300"/>
              </a:lnSpc>
              <a:spcBef>
                <a:spcPts val="0"/>
              </a:spcBef>
              <a:defRPr lang="en-US" sz="900" kern="900" cap="none" spc="10" baseline="0" dirty="0" smtClean="0">
                <a:solidFill>
                  <a:schemeClr val="bg1"/>
                </a:solidFill>
                <a:latin typeface="Proxima Nova"/>
                <a:ea typeface="ヒラギノ角ゴ Pro W3" charset="-128"/>
                <a:cs typeface="ヒラギノ角ゴ Pro W3" charset="-128"/>
              </a:defRPr>
            </a:lvl4pPr>
            <a:lvl5pPr algn="r">
              <a:lnSpc>
                <a:spcPts val="1300"/>
              </a:lnSpc>
              <a:spcBef>
                <a:spcPts val="0"/>
              </a:spcBef>
              <a:defRPr lang="en-US" sz="900" kern="900" cap="none" spc="10" baseline="0" dirty="0" smtClean="0">
                <a:solidFill>
                  <a:schemeClr val="bg1"/>
                </a:solidFill>
                <a:latin typeface="Proxima Nova"/>
                <a:ea typeface="ヒラギノ角ゴ Pro W3" charset="-128"/>
                <a:cs typeface="ヒラギノ角ゴ Pro W3" charset="-128"/>
              </a:defRPr>
            </a:lvl5pPr>
          </a:lstStyle>
          <a:p>
            <a:pPr lvl="0"/>
            <a:r>
              <a:rPr lang="en-US" dirty="0"/>
              <a:t>X–X</a:t>
            </a:r>
          </a:p>
        </p:txBody>
      </p:sp>
      <p:sp>
        <p:nvSpPr>
          <p:cNvPr id="84" name="Text Placeholder 23"/>
          <p:cNvSpPr>
            <a:spLocks noGrp="1"/>
          </p:cNvSpPr>
          <p:nvPr>
            <p:ph type="body" sz="quarter" idx="39" hasCustomPrompt="1"/>
          </p:nvPr>
        </p:nvSpPr>
        <p:spPr>
          <a:xfrm>
            <a:off x="6953250" y="5779938"/>
            <a:ext cx="276223" cy="224051"/>
          </a:xfrm>
        </p:spPr>
        <p:txBody>
          <a:bodyPr lIns="0" tIns="45720" rIns="91440" bIns="45720"/>
          <a:lstStyle>
            <a:lvl1pPr marL="0" algn="r">
              <a:lnSpc>
                <a:spcPts val="1500"/>
              </a:lnSpc>
              <a:spcAft>
                <a:spcPts val="0"/>
              </a:spcAft>
              <a:defRPr lang="en-US" sz="700" kern="700" cap="all" spc="50" baseline="0" dirty="0" smtClean="0">
                <a:solidFill>
                  <a:srgbClr val="7B95AF"/>
                </a:solidFill>
                <a:latin typeface="Proxima Nova Rg" panose="02000506030000020004" pitchFamily="50" charset="0"/>
                <a:ea typeface="ヒラギノ角ゴ Pro W3" charset="-128"/>
                <a:cs typeface="Proxima Nova Rg" panose="02000506030000020004" pitchFamily="50" charset="0"/>
              </a:defRPr>
            </a:lvl1pPr>
            <a:lvl2pPr marL="0" indent="0" algn="r">
              <a:lnSpc>
                <a:spcPts val="1300"/>
              </a:lnSpc>
              <a:spcBef>
                <a:spcPts val="0"/>
              </a:spcBef>
              <a:buFont typeface="Lucida Grande"/>
              <a:buNone/>
              <a:defRPr sz="700" kern="700" cap="all" spc="50" baseline="0">
                <a:solidFill>
                  <a:schemeClr val="bg1"/>
                </a:solidFill>
                <a:latin typeface="Proxima Nova"/>
              </a:defRPr>
            </a:lvl2pPr>
            <a:lvl3pPr algn="r">
              <a:lnSpc>
                <a:spcPts val="1300"/>
              </a:lnSpc>
              <a:spcBef>
                <a:spcPts val="0"/>
              </a:spcBef>
              <a:defRPr lang="en-US" sz="700" kern="700" cap="all" spc="50" baseline="0" dirty="0" smtClean="0">
                <a:solidFill>
                  <a:schemeClr val="bg1"/>
                </a:solidFill>
                <a:latin typeface="Proxima Nova"/>
                <a:ea typeface="ヒラギノ角ゴ Pro W3" charset="-128"/>
                <a:cs typeface="ヒラギノ角ゴ Pro W3" charset="-128"/>
              </a:defRPr>
            </a:lvl3pPr>
            <a:lvl4pPr algn="r">
              <a:lnSpc>
                <a:spcPts val="1300"/>
              </a:lnSpc>
              <a:spcBef>
                <a:spcPts val="0"/>
              </a:spcBef>
              <a:defRPr lang="en-US" sz="700" kern="700" cap="all" spc="50" baseline="0" dirty="0" smtClean="0">
                <a:solidFill>
                  <a:schemeClr val="bg1"/>
                </a:solidFill>
                <a:latin typeface="Proxima Nova"/>
                <a:ea typeface="ヒラギノ角ゴ Pro W3" charset="-128"/>
                <a:cs typeface="ヒラギノ角ゴ Pro W3" charset="-128"/>
              </a:defRPr>
            </a:lvl4pPr>
            <a:lvl5pPr algn="r">
              <a:lnSpc>
                <a:spcPts val="1300"/>
              </a:lnSpc>
              <a:spcBef>
                <a:spcPts val="0"/>
              </a:spcBef>
              <a:defRPr lang="en-US" sz="700" kern="700" cap="all" spc="50" baseline="0" dirty="0" smtClean="0">
                <a:solidFill>
                  <a:schemeClr val="bg1"/>
                </a:solidFill>
                <a:latin typeface="Proxima Nova"/>
                <a:ea typeface="ヒラギノ角ゴ Pro W3" charset="-128"/>
                <a:cs typeface="ヒラギノ角ゴ Pro W3" charset="-128"/>
              </a:defRPr>
            </a:lvl5pPr>
          </a:lstStyle>
          <a:p>
            <a:pPr lvl="0"/>
            <a:r>
              <a:rPr lang="en-US" dirty="0"/>
              <a:t>mo</a:t>
            </a:r>
          </a:p>
        </p:txBody>
      </p:sp>
      <p:sp>
        <p:nvSpPr>
          <p:cNvPr id="85" name="Text Placeholder 23"/>
          <p:cNvSpPr>
            <a:spLocks noGrp="1"/>
          </p:cNvSpPr>
          <p:nvPr>
            <p:ph type="body" sz="quarter" idx="40"/>
          </p:nvPr>
        </p:nvSpPr>
        <p:spPr>
          <a:xfrm>
            <a:off x="1622425" y="7421454"/>
            <a:ext cx="4525963" cy="224051"/>
          </a:xfrm>
        </p:spPr>
        <p:txBody>
          <a:bodyPr lIns="91440" tIns="45720" rIns="91440" bIns="45720"/>
          <a:lstStyle>
            <a:lvl1pPr marL="0" algn="l">
              <a:lnSpc>
                <a:spcPts val="1500"/>
              </a:lnSpc>
              <a:spcAft>
                <a:spcPts val="0"/>
              </a:spcAft>
              <a:defRPr sz="1000" kern="1000" cap="all" spc="60" baseline="0">
                <a:solidFill>
                  <a:schemeClr val="bg1"/>
                </a:solidFill>
                <a:latin typeface="Proxima Nova Th" panose="02000506030000020004" pitchFamily="50" charset="0"/>
              </a:defRPr>
            </a:lvl1pPr>
            <a:lvl2pPr marL="0" indent="0" algn="l">
              <a:lnSpc>
                <a:spcPts val="1300"/>
              </a:lnSpc>
              <a:spcBef>
                <a:spcPts val="0"/>
              </a:spcBef>
              <a:buFont typeface="Lucida Grande"/>
              <a:buNone/>
              <a:defRPr sz="900" kern="900" cap="none" spc="10" baseline="0">
                <a:solidFill>
                  <a:schemeClr val="bg1"/>
                </a:solidFill>
                <a:latin typeface="Proxima Nova Rg" panose="02000506030000020004" pitchFamily="50" charset="0"/>
              </a:defRPr>
            </a:lvl2pPr>
            <a:lvl3pPr algn="l">
              <a:lnSpc>
                <a:spcPts val="1300"/>
              </a:lnSpc>
              <a:spcBef>
                <a:spcPts val="0"/>
              </a:spcBef>
              <a:defRPr lang="en-US" sz="900" kern="900" cap="none" spc="10" baseline="0" dirty="0" smtClean="0">
                <a:solidFill>
                  <a:schemeClr val="bg1"/>
                </a:solidFill>
                <a:latin typeface="Proxima Nova Rg" panose="02000506030000020004" pitchFamily="50" charset="0"/>
                <a:ea typeface="ヒラギノ角ゴ Pro W3" charset="-128"/>
                <a:cs typeface="ヒラギノ角ゴ Pro W3" charset="-128"/>
              </a:defRPr>
            </a:lvl3pPr>
            <a:lvl4pPr algn="l">
              <a:lnSpc>
                <a:spcPts val="1300"/>
              </a:lnSpc>
              <a:spcBef>
                <a:spcPts val="0"/>
              </a:spcBef>
              <a:defRPr lang="en-US" sz="900" kern="900" cap="none" spc="10" baseline="0" dirty="0" smtClean="0">
                <a:solidFill>
                  <a:schemeClr val="bg1"/>
                </a:solidFill>
                <a:latin typeface="Proxima Nova Rg" panose="02000506030000020004" pitchFamily="50" charset="0"/>
                <a:ea typeface="ヒラギノ角ゴ Pro W3" charset="-128"/>
                <a:cs typeface="ヒラギノ角ゴ Pro W3" charset="-128"/>
              </a:defRPr>
            </a:lvl4pPr>
            <a:lvl5pPr algn="l">
              <a:lnSpc>
                <a:spcPts val="1300"/>
              </a:lnSpc>
              <a:spcBef>
                <a:spcPts val="0"/>
              </a:spcBef>
              <a:defRPr lang="en-US" sz="900" kern="900" cap="none" spc="10" baseline="0" dirty="0" smtClean="0">
                <a:solidFill>
                  <a:schemeClr val="bg1"/>
                </a:solidFill>
                <a:latin typeface="Proxima Nova Rg" panose="02000506030000020004" pitchFamily="50" charset="0"/>
                <a:ea typeface="ヒラギノ角ゴ Pro W3" charset="-128"/>
                <a:cs typeface="ヒラギノ角ゴ Pro W3" charset="-128"/>
              </a:defRPr>
            </a:lvl5pPr>
          </a:lstStyle>
          <a:p>
            <a:pPr lvl="0"/>
            <a:r>
              <a:rPr lang="en-US" dirty="0"/>
              <a:t>Click to edit Master text styles</a:t>
            </a:r>
          </a:p>
          <a:p>
            <a:pPr lvl="1"/>
            <a:r>
              <a:rPr lang="en-US" dirty="0"/>
              <a:t>Second level</a:t>
            </a:r>
          </a:p>
          <a:p>
            <a:pPr lvl="2"/>
            <a:r>
              <a:rPr lang="en-US" dirty="0"/>
              <a:t>Third</a:t>
            </a:r>
          </a:p>
          <a:p>
            <a:pPr lvl="3"/>
            <a:r>
              <a:rPr lang="en-US" dirty="0"/>
              <a:t>Fourth</a:t>
            </a:r>
          </a:p>
          <a:p>
            <a:pPr lvl="4"/>
            <a:r>
              <a:rPr lang="en-US" dirty="0"/>
              <a:t>Fifth</a:t>
            </a:r>
          </a:p>
        </p:txBody>
      </p:sp>
      <p:sp>
        <p:nvSpPr>
          <p:cNvPr id="86" name="Text Placeholder 23"/>
          <p:cNvSpPr>
            <a:spLocks noGrp="1"/>
          </p:cNvSpPr>
          <p:nvPr>
            <p:ph type="body" sz="quarter" idx="41" hasCustomPrompt="1"/>
          </p:nvPr>
        </p:nvSpPr>
        <p:spPr>
          <a:xfrm>
            <a:off x="6275389" y="7421454"/>
            <a:ext cx="677862" cy="224051"/>
          </a:xfrm>
          <a:noFill/>
        </p:spPr>
        <p:txBody>
          <a:bodyPr lIns="91440" tIns="45720" rIns="0" bIns="45720"/>
          <a:lstStyle>
            <a:lvl1pPr marL="0" algn="r">
              <a:lnSpc>
                <a:spcPts val="1500"/>
              </a:lnSpc>
              <a:spcAft>
                <a:spcPts val="0"/>
              </a:spcAft>
              <a:defRPr sz="1200" kern="1000" cap="all" spc="60" baseline="0">
                <a:solidFill>
                  <a:schemeClr val="accent4"/>
                </a:solidFill>
                <a:latin typeface="Proxima Nova Th" panose="02000506030000020004" pitchFamily="50" charset="0"/>
              </a:defRPr>
            </a:lvl1pPr>
            <a:lvl2pPr marL="0" indent="0" algn="r">
              <a:lnSpc>
                <a:spcPts val="1300"/>
              </a:lnSpc>
              <a:spcBef>
                <a:spcPts val="0"/>
              </a:spcBef>
              <a:buFont typeface="Lucida Grande"/>
              <a:buNone/>
              <a:defRPr sz="900" kern="900" cap="none" spc="10" baseline="0">
                <a:solidFill>
                  <a:schemeClr val="bg1"/>
                </a:solidFill>
                <a:latin typeface="Proxima Nova"/>
              </a:defRPr>
            </a:lvl2pPr>
            <a:lvl3pPr algn="r">
              <a:lnSpc>
                <a:spcPts val="1300"/>
              </a:lnSpc>
              <a:spcBef>
                <a:spcPts val="0"/>
              </a:spcBef>
              <a:defRPr lang="en-US" sz="900" kern="900" cap="none" spc="10" baseline="0" dirty="0" smtClean="0">
                <a:solidFill>
                  <a:schemeClr val="bg1"/>
                </a:solidFill>
                <a:latin typeface="Proxima Nova"/>
                <a:ea typeface="ヒラギノ角ゴ Pro W3" charset="-128"/>
                <a:cs typeface="ヒラギノ角ゴ Pro W3" charset="-128"/>
              </a:defRPr>
            </a:lvl3pPr>
            <a:lvl4pPr algn="r">
              <a:lnSpc>
                <a:spcPts val="1300"/>
              </a:lnSpc>
              <a:spcBef>
                <a:spcPts val="0"/>
              </a:spcBef>
              <a:defRPr lang="en-US" sz="900" kern="900" cap="none" spc="10" baseline="0" dirty="0" smtClean="0">
                <a:solidFill>
                  <a:schemeClr val="bg1"/>
                </a:solidFill>
                <a:latin typeface="Proxima Nova"/>
                <a:ea typeface="ヒラギノ角ゴ Pro W3" charset="-128"/>
                <a:cs typeface="ヒラギノ角ゴ Pro W3" charset="-128"/>
              </a:defRPr>
            </a:lvl4pPr>
            <a:lvl5pPr algn="r">
              <a:lnSpc>
                <a:spcPts val="1300"/>
              </a:lnSpc>
              <a:spcBef>
                <a:spcPts val="0"/>
              </a:spcBef>
              <a:defRPr lang="en-US" sz="900" kern="900" cap="none" spc="10" baseline="0" dirty="0" smtClean="0">
                <a:solidFill>
                  <a:schemeClr val="bg1"/>
                </a:solidFill>
                <a:latin typeface="Proxima Nova"/>
                <a:ea typeface="ヒラギノ角ゴ Pro W3" charset="-128"/>
                <a:cs typeface="ヒラギノ角ゴ Pro W3" charset="-128"/>
              </a:defRPr>
            </a:lvl5pPr>
          </a:lstStyle>
          <a:p>
            <a:pPr lvl="0"/>
            <a:r>
              <a:rPr lang="en-US" dirty="0"/>
              <a:t>X–X</a:t>
            </a:r>
          </a:p>
        </p:txBody>
      </p:sp>
      <p:sp>
        <p:nvSpPr>
          <p:cNvPr id="87" name="Text Placeholder 23"/>
          <p:cNvSpPr>
            <a:spLocks noGrp="1"/>
          </p:cNvSpPr>
          <p:nvPr>
            <p:ph type="body" sz="quarter" idx="42" hasCustomPrompt="1"/>
          </p:nvPr>
        </p:nvSpPr>
        <p:spPr>
          <a:xfrm>
            <a:off x="6953250" y="7421454"/>
            <a:ext cx="276223" cy="224051"/>
          </a:xfrm>
          <a:noFill/>
        </p:spPr>
        <p:txBody>
          <a:bodyPr lIns="0" tIns="45720" rIns="91440" bIns="45720"/>
          <a:lstStyle>
            <a:lvl1pPr marL="0" algn="r">
              <a:lnSpc>
                <a:spcPts val="1500"/>
              </a:lnSpc>
              <a:spcAft>
                <a:spcPts val="0"/>
              </a:spcAft>
              <a:defRPr lang="en-US" sz="700" kern="700" cap="all" spc="50" baseline="0" dirty="0" smtClean="0">
                <a:solidFill>
                  <a:schemeClr val="accent4"/>
                </a:solidFill>
                <a:latin typeface="Proxima Nova Rg" panose="02000506030000020004" pitchFamily="50" charset="0"/>
                <a:ea typeface="ヒラギノ角ゴ Pro W3" charset="-128"/>
                <a:cs typeface="Proxima Nova Rg" panose="02000506030000020004" pitchFamily="50" charset="0"/>
              </a:defRPr>
            </a:lvl1pPr>
            <a:lvl2pPr marL="0" indent="0" algn="r">
              <a:lnSpc>
                <a:spcPts val="1300"/>
              </a:lnSpc>
              <a:spcBef>
                <a:spcPts val="0"/>
              </a:spcBef>
              <a:buFont typeface="Lucida Grande"/>
              <a:buNone/>
              <a:defRPr sz="700" kern="700" cap="all" spc="50" baseline="0">
                <a:solidFill>
                  <a:schemeClr val="bg1"/>
                </a:solidFill>
                <a:latin typeface="Proxima Nova"/>
              </a:defRPr>
            </a:lvl2pPr>
            <a:lvl3pPr algn="r">
              <a:lnSpc>
                <a:spcPts val="1300"/>
              </a:lnSpc>
              <a:spcBef>
                <a:spcPts val="0"/>
              </a:spcBef>
              <a:defRPr lang="en-US" sz="700" kern="700" cap="all" spc="50" baseline="0" dirty="0" smtClean="0">
                <a:solidFill>
                  <a:schemeClr val="bg1"/>
                </a:solidFill>
                <a:latin typeface="Proxima Nova"/>
                <a:ea typeface="ヒラギノ角ゴ Pro W3" charset="-128"/>
                <a:cs typeface="ヒラギノ角ゴ Pro W3" charset="-128"/>
              </a:defRPr>
            </a:lvl3pPr>
            <a:lvl4pPr algn="r">
              <a:lnSpc>
                <a:spcPts val="1300"/>
              </a:lnSpc>
              <a:spcBef>
                <a:spcPts val="0"/>
              </a:spcBef>
              <a:defRPr lang="en-US" sz="700" kern="700" cap="all" spc="50" baseline="0" dirty="0" smtClean="0">
                <a:solidFill>
                  <a:schemeClr val="bg1"/>
                </a:solidFill>
                <a:latin typeface="Proxima Nova"/>
                <a:ea typeface="ヒラギノ角ゴ Pro W3" charset="-128"/>
                <a:cs typeface="ヒラギノ角ゴ Pro W3" charset="-128"/>
              </a:defRPr>
            </a:lvl4pPr>
            <a:lvl5pPr algn="r">
              <a:lnSpc>
                <a:spcPts val="1300"/>
              </a:lnSpc>
              <a:spcBef>
                <a:spcPts val="0"/>
              </a:spcBef>
              <a:defRPr lang="en-US" sz="700" kern="700" cap="all" spc="50" baseline="0" dirty="0" smtClean="0">
                <a:solidFill>
                  <a:schemeClr val="bg1"/>
                </a:solidFill>
                <a:latin typeface="Proxima Nova"/>
                <a:ea typeface="ヒラギノ角ゴ Pro W3" charset="-128"/>
                <a:cs typeface="ヒラギノ角ゴ Pro W3" charset="-128"/>
              </a:defRPr>
            </a:lvl5pPr>
          </a:lstStyle>
          <a:p>
            <a:pPr lvl="0"/>
            <a:r>
              <a:rPr lang="en-US" dirty="0"/>
              <a:t>mo</a:t>
            </a:r>
          </a:p>
        </p:txBody>
      </p:sp>
      <p:sp>
        <p:nvSpPr>
          <p:cNvPr id="88" name="Text Placeholder 23"/>
          <p:cNvSpPr>
            <a:spLocks noGrp="1"/>
          </p:cNvSpPr>
          <p:nvPr>
            <p:ph type="body" sz="quarter" idx="18" hasCustomPrompt="1"/>
          </p:nvPr>
        </p:nvSpPr>
        <p:spPr>
          <a:xfrm>
            <a:off x="2088024" y="5041900"/>
            <a:ext cx="1082675" cy="628650"/>
          </a:xfrm>
        </p:spPr>
        <p:txBody>
          <a:bodyPr numCol="1" spcCol="0"/>
          <a:lstStyle>
            <a:lvl1pPr marL="0" algn="ctr">
              <a:lnSpc>
                <a:spcPts val="1200"/>
              </a:lnSpc>
              <a:spcAft>
                <a:spcPts val="0"/>
              </a:spcAft>
              <a:defRPr sz="900" cap="none" spc="0" baseline="0">
                <a:solidFill>
                  <a:schemeClr val="accent4"/>
                </a:solidFill>
                <a:latin typeface="Proxima Nova Th" panose="02000506030000020004" pitchFamily="50" charset="0"/>
              </a:defRPr>
            </a:lvl1pPr>
            <a:lvl2pPr marL="0" indent="0" algn="ctr">
              <a:lnSpc>
                <a:spcPts val="1000"/>
              </a:lnSpc>
              <a:spcBef>
                <a:spcPts val="0"/>
              </a:spcBef>
              <a:spcAft>
                <a:spcPts val="0"/>
              </a:spcAft>
              <a:buFont typeface="Lucida Grande"/>
              <a:buNone/>
              <a:defRPr sz="800" kern="700" cap="none" spc="10" baseline="0">
                <a:solidFill>
                  <a:schemeClr val="bg1"/>
                </a:solidFill>
                <a:latin typeface="Proxima Nova Rg" panose="02000506030000020004" pitchFamily="50" charset="0"/>
              </a:defRPr>
            </a:lvl2pPr>
            <a:lvl3pPr marL="0" indent="0" algn="ctr">
              <a:lnSpc>
                <a:spcPts val="1000"/>
              </a:lnSpc>
              <a:spcBef>
                <a:spcPts val="0"/>
              </a:spcBef>
              <a:spcAft>
                <a:spcPts val="0"/>
              </a:spcAft>
              <a:buFont typeface="Lucida Grande"/>
              <a:buNone/>
              <a:defRPr lang="en-US" sz="800" kern="700" cap="none" spc="10" baseline="0" dirty="0" smtClean="0">
                <a:solidFill>
                  <a:schemeClr val="bg1"/>
                </a:solidFill>
                <a:latin typeface="Proxima Nova Rg" panose="02000506030000020004" pitchFamily="50" charset="0"/>
                <a:ea typeface="ヒラギノ角ゴ Pro W3" charset="-128"/>
                <a:cs typeface="ヒラギノ角ゴ Pro W3" charset="-128"/>
              </a:defRPr>
            </a:lvl3pPr>
            <a:lvl4pPr marL="0" indent="0" algn="ctr">
              <a:lnSpc>
                <a:spcPts val="1000"/>
              </a:lnSpc>
              <a:spcBef>
                <a:spcPts val="0"/>
              </a:spcBef>
              <a:spcAft>
                <a:spcPts val="0"/>
              </a:spcAft>
              <a:buFont typeface="Lucida Grande"/>
              <a:buNone/>
              <a:defRPr lang="en-US" sz="800" kern="700" cap="none" spc="10" baseline="0" dirty="0" smtClean="0">
                <a:solidFill>
                  <a:schemeClr val="bg1"/>
                </a:solidFill>
                <a:latin typeface="Proxima Nova Rg" panose="02000506030000020004" pitchFamily="50" charset="0"/>
                <a:ea typeface="ヒラギノ角ゴ Pro W3" charset="-128"/>
                <a:cs typeface="ヒラギノ角ゴ Pro W3" charset="-128"/>
              </a:defRPr>
            </a:lvl4pPr>
            <a:lvl5pPr marL="0" indent="0" algn="ctr">
              <a:lnSpc>
                <a:spcPts val="1000"/>
              </a:lnSpc>
              <a:spcBef>
                <a:spcPts val="0"/>
              </a:spcBef>
              <a:spcAft>
                <a:spcPts val="0"/>
              </a:spcAft>
              <a:buFont typeface="Lucida Grande"/>
              <a:buNone/>
              <a:defRPr lang="en-US" sz="800" kern="700" cap="none" spc="10" baseline="0" dirty="0" smtClean="0">
                <a:solidFill>
                  <a:schemeClr val="bg1"/>
                </a:solidFill>
                <a:latin typeface="Proxima Nova Rg" panose="02000506030000020004" pitchFamily="50" charset="0"/>
                <a:ea typeface="ヒラギノ角ゴ Pro W3" charset="-128"/>
                <a:cs typeface="ヒラギノ角ゴ Pro W3" charset="-128"/>
              </a:defRPr>
            </a:lvl5pPr>
          </a:lstStyle>
          <a:p>
            <a:pPr lvl="0"/>
            <a:r>
              <a:rPr lang="en-US" dirty="0"/>
              <a:t>Master text styles</a:t>
            </a:r>
          </a:p>
          <a:p>
            <a:pPr lvl="1"/>
            <a:r>
              <a:rPr lang="en-US" dirty="0"/>
              <a:t>Second level</a:t>
            </a:r>
          </a:p>
          <a:p>
            <a:pPr lvl="2"/>
            <a:r>
              <a:rPr lang="en-US" dirty="0"/>
              <a:t>Third</a:t>
            </a:r>
          </a:p>
          <a:p>
            <a:pPr lvl="3"/>
            <a:r>
              <a:rPr lang="en-US" dirty="0"/>
              <a:t>Fourth</a:t>
            </a:r>
          </a:p>
          <a:p>
            <a:pPr lvl="4"/>
            <a:r>
              <a:rPr lang="en-US" dirty="0"/>
              <a:t>Fifth</a:t>
            </a:r>
          </a:p>
        </p:txBody>
      </p:sp>
      <p:sp>
        <p:nvSpPr>
          <p:cNvPr id="89" name="Text Placeholder 23"/>
          <p:cNvSpPr>
            <a:spLocks noGrp="1"/>
          </p:cNvSpPr>
          <p:nvPr>
            <p:ph type="body" sz="quarter" idx="43" hasCustomPrompt="1"/>
          </p:nvPr>
        </p:nvSpPr>
        <p:spPr>
          <a:xfrm>
            <a:off x="3895162" y="5041900"/>
            <a:ext cx="1082675" cy="628650"/>
          </a:xfrm>
        </p:spPr>
        <p:txBody>
          <a:bodyPr numCol="1" spcCol="0"/>
          <a:lstStyle>
            <a:lvl1pPr marL="0" algn="ctr">
              <a:lnSpc>
                <a:spcPts val="1200"/>
              </a:lnSpc>
              <a:spcAft>
                <a:spcPts val="0"/>
              </a:spcAft>
              <a:defRPr lang="en-US" sz="900" kern="1200" cap="none" spc="0" baseline="0" dirty="0">
                <a:solidFill>
                  <a:schemeClr val="accent4"/>
                </a:solidFill>
                <a:latin typeface="Proxima Nova Th" panose="02000506030000020004" pitchFamily="50" charset="0"/>
                <a:ea typeface="ヒラギノ角ゴ Pro W3" charset="-128"/>
                <a:cs typeface="ヒラギノ角ゴ Pro W3" charset="-128"/>
              </a:defRPr>
            </a:lvl1pPr>
            <a:lvl2pPr marL="0" indent="0" algn="ctr">
              <a:lnSpc>
                <a:spcPts val="1000"/>
              </a:lnSpc>
              <a:spcBef>
                <a:spcPts val="0"/>
              </a:spcBef>
              <a:spcAft>
                <a:spcPts val="0"/>
              </a:spcAft>
              <a:buFont typeface="Lucida Grande"/>
              <a:buNone/>
              <a:defRPr sz="800" kern="700" cap="none" spc="10" baseline="0">
                <a:solidFill>
                  <a:schemeClr val="bg1"/>
                </a:solidFill>
                <a:latin typeface="Proxima Nova Rg" panose="02000506030000020004" pitchFamily="50" charset="0"/>
              </a:defRPr>
            </a:lvl2pPr>
            <a:lvl3pPr marL="0" indent="0" algn="ctr">
              <a:lnSpc>
                <a:spcPts val="1000"/>
              </a:lnSpc>
              <a:spcBef>
                <a:spcPts val="0"/>
              </a:spcBef>
              <a:spcAft>
                <a:spcPts val="0"/>
              </a:spcAft>
              <a:buFont typeface="Lucida Grande"/>
              <a:buNone/>
              <a:defRPr lang="en-US" sz="800" kern="700" cap="none" spc="10" baseline="0" dirty="0" smtClean="0">
                <a:solidFill>
                  <a:schemeClr val="bg1"/>
                </a:solidFill>
                <a:latin typeface="Proxima Nova Rg" panose="02000506030000020004" pitchFamily="50" charset="0"/>
                <a:ea typeface="ヒラギノ角ゴ Pro W3" charset="-128"/>
                <a:cs typeface="ヒラギノ角ゴ Pro W3" charset="-128"/>
              </a:defRPr>
            </a:lvl3pPr>
            <a:lvl4pPr marL="0" indent="0" algn="ctr">
              <a:lnSpc>
                <a:spcPts val="1000"/>
              </a:lnSpc>
              <a:spcBef>
                <a:spcPts val="0"/>
              </a:spcBef>
              <a:spcAft>
                <a:spcPts val="0"/>
              </a:spcAft>
              <a:buFont typeface="Lucida Grande"/>
              <a:buNone/>
              <a:defRPr lang="en-US" sz="800" kern="700" cap="none" spc="10" baseline="0" dirty="0" smtClean="0">
                <a:solidFill>
                  <a:schemeClr val="bg1"/>
                </a:solidFill>
                <a:latin typeface="Proxima Nova Rg" panose="02000506030000020004" pitchFamily="50" charset="0"/>
                <a:ea typeface="ヒラギノ角ゴ Pro W3" charset="-128"/>
                <a:cs typeface="ヒラギノ角ゴ Pro W3" charset="-128"/>
              </a:defRPr>
            </a:lvl4pPr>
            <a:lvl5pPr marL="0" indent="0" algn="ctr">
              <a:lnSpc>
                <a:spcPts val="1000"/>
              </a:lnSpc>
              <a:spcBef>
                <a:spcPts val="0"/>
              </a:spcBef>
              <a:spcAft>
                <a:spcPts val="0"/>
              </a:spcAft>
              <a:buFont typeface="Lucida Grande"/>
              <a:buNone/>
              <a:defRPr lang="en-US" sz="800" kern="700" cap="none" spc="10" baseline="0" dirty="0" smtClean="0">
                <a:solidFill>
                  <a:schemeClr val="bg1"/>
                </a:solidFill>
                <a:latin typeface="Proxima Nova Rg" panose="02000506030000020004" pitchFamily="50" charset="0"/>
                <a:ea typeface="ヒラギノ角ゴ Pro W3" charset="-128"/>
                <a:cs typeface="ヒラギノ角ゴ Pro W3" charset="-128"/>
              </a:defRPr>
            </a:lvl5pPr>
          </a:lstStyle>
          <a:p>
            <a:pPr marL="0" lvl="0" indent="0" algn="ctr" rtl="0" fontAlgn="base">
              <a:lnSpc>
                <a:spcPts val="1200"/>
              </a:lnSpc>
              <a:spcBef>
                <a:spcPct val="0"/>
              </a:spcBef>
              <a:spcAft>
                <a:spcPts val="0"/>
              </a:spcAft>
            </a:pPr>
            <a:r>
              <a:rPr lang="en-US" dirty="0"/>
              <a:t>Master text styles</a:t>
            </a:r>
          </a:p>
          <a:p>
            <a:pPr lvl="1"/>
            <a:r>
              <a:rPr lang="en-US" dirty="0"/>
              <a:t>Second level</a:t>
            </a:r>
          </a:p>
          <a:p>
            <a:pPr lvl="2"/>
            <a:r>
              <a:rPr lang="en-US" dirty="0"/>
              <a:t>Third</a:t>
            </a:r>
          </a:p>
          <a:p>
            <a:pPr lvl="3"/>
            <a:r>
              <a:rPr lang="en-US" dirty="0"/>
              <a:t>Fourth</a:t>
            </a:r>
          </a:p>
          <a:p>
            <a:pPr lvl="4"/>
            <a:r>
              <a:rPr lang="en-US" dirty="0"/>
              <a:t>Fifth</a:t>
            </a:r>
          </a:p>
        </p:txBody>
      </p:sp>
      <p:sp>
        <p:nvSpPr>
          <p:cNvPr id="90" name="Text Placeholder 23"/>
          <p:cNvSpPr>
            <a:spLocks noGrp="1"/>
          </p:cNvSpPr>
          <p:nvPr>
            <p:ph type="body" sz="quarter" idx="44" hasCustomPrompt="1"/>
          </p:nvPr>
        </p:nvSpPr>
        <p:spPr>
          <a:xfrm>
            <a:off x="5702300" y="5041900"/>
            <a:ext cx="1082675" cy="628650"/>
          </a:xfrm>
        </p:spPr>
        <p:txBody>
          <a:bodyPr numCol="1" spcCol="0"/>
          <a:lstStyle>
            <a:lvl1pPr marL="0" algn="ctr">
              <a:lnSpc>
                <a:spcPts val="1200"/>
              </a:lnSpc>
              <a:spcAft>
                <a:spcPts val="0"/>
              </a:spcAft>
              <a:defRPr lang="en-US" sz="900" kern="1200" cap="none" spc="0" baseline="0" dirty="0">
                <a:solidFill>
                  <a:schemeClr val="accent4"/>
                </a:solidFill>
                <a:latin typeface="Proxima Nova Th" panose="02000506030000020004" pitchFamily="50" charset="0"/>
                <a:ea typeface="ヒラギノ角ゴ Pro W3" charset="-128"/>
                <a:cs typeface="ヒラギノ角ゴ Pro W3" charset="-128"/>
              </a:defRPr>
            </a:lvl1pPr>
            <a:lvl2pPr marL="0" indent="0" algn="ctr">
              <a:lnSpc>
                <a:spcPts val="1000"/>
              </a:lnSpc>
              <a:spcBef>
                <a:spcPts val="0"/>
              </a:spcBef>
              <a:spcAft>
                <a:spcPts val="0"/>
              </a:spcAft>
              <a:buFont typeface="Lucida Grande"/>
              <a:buNone/>
              <a:defRPr sz="800" kern="700" cap="none" spc="10" baseline="0">
                <a:solidFill>
                  <a:schemeClr val="bg1"/>
                </a:solidFill>
                <a:latin typeface="Proxima Nova Rg" panose="02000506030000020004" pitchFamily="50" charset="0"/>
              </a:defRPr>
            </a:lvl2pPr>
            <a:lvl3pPr marL="0" indent="0" algn="ctr">
              <a:lnSpc>
                <a:spcPts val="1000"/>
              </a:lnSpc>
              <a:spcBef>
                <a:spcPts val="0"/>
              </a:spcBef>
              <a:spcAft>
                <a:spcPts val="0"/>
              </a:spcAft>
              <a:buFont typeface="Lucida Grande"/>
              <a:buNone/>
              <a:defRPr lang="en-US" sz="800" kern="700" cap="none" spc="10" baseline="0" dirty="0" smtClean="0">
                <a:solidFill>
                  <a:schemeClr val="bg1"/>
                </a:solidFill>
                <a:latin typeface="Proxima Nova Rg" panose="02000506030000020004" pitchFamily="50" charset="0"/>
                <a:ea typeface="ヒラギノ角ゴ Pro W3" charset="-128"/>
                <a:cs typeface="ヒラギノ角ゴ Pro W3" charset="-128"/>
              </a:defRPr>
            </a:lvl3pPr>
            <a:lvl4pPr marL="0" indent="0" algn="ctr">
              <a:lnSpc>
                <a:spcPts val="1000"/>
              </a:lnSpc>
              <a:spcBef>
                <a:spcPts val="0"/>
              </a:spcBef>
              <a:spcAft>
                <a:spcPts val="0"/>
              </a:spcAft>
              <a:buFont typeface="Lucida Grande"/>
              <a:buNone/>
              <a:defRPr lang="en-US" sz="800" kern="700" cap="none" spc="10" baseline="0" dirty="0" smtClean="0">
                <a:solidFill>
                  <a:schemeClr val="bg1"/>
                </a:solidFill>
                <a:latin typeface="Proxima Nova Rg" panose="02000506030000020004" pitchFamily="50" charset="0"/>
                <a:ea typeface="ヒラギノ角ゴ Pro W3" charset="-128"/>
                <a:cs typeface="ヒラギノ角ゴ Pro W3" charset="-128"/>
              </a:defRPr>
            </a:lvl4pPr>
            <a:lvl5pPr marL="0" indent="0" algn="ctr">
              <a:lnSpc>
                <a:spcPts val="1000"/>
              </a:lnSpc>
              <a:spcBef>
                <a:spcPts val="0"/>
              </a:spcBef>
              <a:spcAft>
                <a:spcPts val="0"/>
              </a:spcAft>
              <a:buFont typeface="Lucida Grande"/>
              <a:buNone/>
              <a:defRPr lang="en-US" sz="800" kern="700" cap="none" spc="10" baseline="0" dirty="0" smtClean="0">
                <a:solidFill>
                  <a:schemeClr val="bg1"/>
                </a:solidFill>
                <a:latin typeface="Proxima Nova Rg" panose="02000506030000020004" pitchFamily="50" charset="0"/>
                <a:ea typeface="ヒラギノ角ゴ Pro W3" charset="-128"/>
                <a:cs typeface="ヒラギノ角ゴ Pro W3" charset="-128"/>
              </a:defRPr>
            </a:lvl5pPr>
          </a:lstStyle>
          <a:p>
            <a:pPr marL="0" lvl="0" indent="0" algn="ctr" rtl="0" fontAlgn="base">
              <a:lnSpc>
                <a:spcPts val="1200"/>
              </a:lnSpc>
              <a:spcBef>
                <a:spcPct val="0"/>
              </a:spcBef>
              <a:spcAft>
                <a:spcPts val="0"/>
              </a:spcAft>
            </a:pPr>
            <a:r>
              <a:rPr lang="en-US" dirty="0"/>
              <a:t>Master text styles</a:t>
            </a:r>
          </a:p>
          <a:p>
            <a:pPr lvl="1"/>
            <a:r>
              <a:rPr lang="en-US" dirty="0"/>
              <a:t>Second level</a:t>
            </a:r>
          </a:p>
          <a:p>
            <a:pPr lvl="2"/>
            <a:r>
              <a:rPr lang="en-US" dirty="0"/>
              <a:t>Third</a:t>
            </a:r>
          </a:p>
          <a:p>
            <a:pPr lvl="3"/>
            <a:r>
              <a:rPr lang="en-US" dirty="0"/>
              <a:t>Fourth</a:t>
            </a:r>
          </a:p>
          <a:p>
            <a:pPr lvl="4"/>
            <a:r>
              <a:rPr lang="en-US" dirty="0"/>
              <a:t>Fifth</a:t>
            </a:r>
          </a:p>
        </p:txBody>
      </p:sp>
      <p:sp>
        <p:nvSpPr>
          <p:cNvPr id="91" name="Text Placeholder 23"/>
          <p:cNvSpPr>
            <a:spLocks noGrp="1"/>
          </p:cNvSpPr>
          <p:nvPr>
            <p:ph type="body" sz="quarter" idx="45" hasCustomPrompt="1"/>
          </p:nvPr>
        </p:nvSpPr>
        <p:spPr>
          <a:xfrm>
            <a:off x="2088024" y="6565900"/>
            <a:ext cx="1082675" cy="628650"/>
          </a:xfrm>
        </p:spPr>
        <p:txBody>
          <a:bodyPr numCol="1" spcCol="0"/>
          <a:lstStyle>
            <a:lvl1pPr marL="0" algn="l">
              <a:lnSpc>
                <a:spcPts val="1200"/>
              </a:lnSpc>
              <a:spcAft>
                <a:spcPts val="0"/>
              </a:spcAft>
              <a:defRPr sz="900" cap="none" spc="0" baseline="0">
                <a:solidFill>
                  <a:schemeClr val="accent1"/>
                </a:solidFill>
                <a:latin typeface="Proxima Nova Th" panose="02000506030000020004" pitchFamily="50" charset="0"/>
              </a:defRPr>
            </a:lvl1pPr>
            <a:lvl2pPr marL="0" indent="0" algn="l">
              <a:lnSpc>
                <a:spcPts val="1000"/>
              </a:lnSpc>
              <a:spcBef>
                <a:spcPts val="0"/>
              </a:spcBef>
              <a:spcAft>
                <a:spcPts val="0"/>
              </a:spcAft>
              <a:buFont typeface="Lucida Grande"/>
              <a:buNone/>
              <a:defRPr sz="800" kern="700" cap="none" spc="10" baseline="0">
                <a:solidFill>
                  <a:schemeClr val="bg1"/>
                </a:solidFill>
                <a:latin typeface="Proxima Nova Rg" panose="02000506030000020004" pitchFamily="50" charset="0"/>
              </a:defRPr>
            </a:lvl2pPr>
            <a:lvl3pPr marL="0" indent="0" algn="l">
              <a:lnSpc>
                <a:spcPts val="1000"/>
              </a:lnSpc>
              <a:spcBef>
                <a:spcPts val="0"/>
              </a:spcBef>
              <a:spcAft>
                <a:spcPts val="0"/>
              </a:spcAft>
              <a:buFont typeface="Lucida Grande"/>
              <a:buNone/>
              <a:defRPr lang="en-US" sz="800" kern="700" cap="none" spc="10" baseline="0" dirty="0" smtClean="0">
                <a:solidFill>
                  <a:schemeClr val="bg1"/>
                </a:solidFill>
                <a:latin typeface="Proxima Nova Rg" panose="02000506030000020004" pitchFamily="50" charset="0"/>
                <a:ea typeface="ヒラギノ角ゴ Pro W3" charset="-128"/>
                <a:cs typeface="ヒラギノ角ゴ Pro W3" charset="-128"/>
              </a:defRPr>
            </a:lvl3pPr>
            <a:lvl4pPr marL="0" indent="0" algn="l">
              <a:lnSpc>
                <a:spcPts val="1000"/>
              </a:lnSpc>
              <a:spcBef>
                <a:spcPts val="0"/>
              </a:spcBef>
              <a:spcAft>
                <a:spcPts val="0"/>
              </a:spcAft>
              <a:buFont typeface="Lucida Grande"/>
              <a:buNone/>
              <a:defRPr lang="en-US" sz="800" kern="700" cap="none" spc="10" baseline="0" dirty="0" smtClean="0">
                <a:solidFill>
                  <a:schemeClr val="bg1"/>
                </a:solidFill>
                <a:latin typeface="Proxima Nova Rg" panose="02000506030000020004" pitchFamily="50" charset="0"/>
                <a:ea typeface="ヒラギノ角ゴ Pro W3" charset="-128"/>
                <a:cs typeface="ヒラギノ角ゴ Pro W3" charset="-128"/>
              </a:defRPr>
            </a:lvl4pPr>
            <a:lvl5pPr marL="0" indent="0" algn="l">
              <a:lnSpc>
                <a:spcPts val="1000"/>
              </a:lnSpc>
              <a:spcBef>
                <a:spcPts val="0"/>
              </a:spcBef>
              <a:spcAft>
                <a:spcPts val="0"/>
              </a:spcAft>
              <a:buFont typeface="Lucida Grande"/>
              <a:buNone/>
              <a:defRPr lang="en-US" sz="800" kern="700" cap="none" spc="10" baseline="0" dirty="0" smtClean="0">
                <a:solidFill>
                  <a:schemeClr val="bg1"/>
                </a:solidFill>
                <a:latin typeface="Proxima Nova Rg" panose="02000506030000020004" pitchFamily="50" charset="0"/>
                <a:ea typeface="ヒラギノ角ゴ Pro W3" charset="-128"/>
                <a:cs typeface="ヒラギノ角ゴ Pro W3" charset="-128"/>
              </a:defRPr>
            </a:lvl5pPr>
          </a:lstStyle>
          <a:p>
            <a:pPr lvl="0"/>
            <a:r>
              <a:rPr lang="en-US" dirty="0"/>
              <a:t>Master text styles</a:t>
            </a:r>
          </a:p>
          <a:p>
            <a:pPr lvl="1"/>
            <a:r>
              <a:rPr lang="en-US" dirty="0"/>
              <a:t>Second level</a:t>
            </a:r>
          </a:p>
          <a:p>
            <a:pPr lvl="2"/>
            <a:r>
              <a:rPr lang="en-US" dirty="0"/>
              <a:t>Third</a:t>
            </a:r>
          </a:p>
          <a:p>
            <a:pPr lvl="3"/>
            <a:r>
              <a:rPr lang="en-US" dirty="0"/>
              <a:t>Fourth</a:t>
            </a:r>
          </a:p>
          <a:p>
            <a:pPr lvl="4"/>
            <a:r>
              <a:rPr lang="en-US" dirty="0"/>
              <a:t>Fifth</a:t>
            </a:r>
          </a:p>
        </p:txBody>
      </p:sp>
      <p:sp>
        <p:nvSpPr>
          <p:cNvPr id="92" name="Text Placeholder 23"/>
          <p:cNvSpPr>
            <a:spLocks noGrp="1"/>
          </p:cNvSpPr>
          <p:nvPr>
            <p:ph type="body" sz="quarter" idx="46" hasCustomPrompt="1"/>
          </p:nvPr>
        </p:nvSpPr>
        <p:spPr>
          <a:xfrm>
            <a:off x="3895162" y="6565900"/>
            <a:ext cx="1082675" cy="628650"/>
          </a:xfrm>
        </p:spPr>
        <p:txBody>
          <a:bodyPr numCol="1" spcCol="0"/>
          <a:lstStyle>
            <a:lvl1pPr marL="0" algn="l">
              <a:lnSpc>
                <a:spcPts val="1200"/>
              </a:lnSpc>
              <a:spcAft>
                <a:spcPts val="0"/>
              </a:spcAft>
              <a:defRPr lang="en-US" sz="900" kern="1200" cap="none" spc="0" baseline="0" dirty="0">
                <a:solidFill>
                  <a:schemeClr val="accent1"/>
                </a:solidFill>
                <a:latin typeface="Proxima Nova Th" panose="02000506030000020004" pitchFamily="50" charset="0"/>
                <a:ea typeface="ヒラギノ角ゴ Pro W3" charset="-128"/>
                <a:cs typeface="ヒラギノ角ゴ Pro W3" charset="-128"/>
              </a:defRPr>
            </a:lvl1pPr>
            <a:lvl2pPr marL="0" indent="0" algn="l">
              <a:lnSpc>
                <a:spcPts val="1000"/>
              </a:lnSpc>
              <a:spcBef>
                <a:spcPts val="0"/>
              </a:spcBef>
              <a:spcAft>
                <a:spcPts val="0"/>
              </a:spcAft>
              <a:buFont typeface="Lucida Grande"/>
              <a:buNone/>
              <a:defRPr sz="800" kern="700" cap="none" spc="10" baseline="0">
                <a:solidFill>
                  <a:schemeClr val="bg1"/>
                </a:solidFill>
                <a:latin typeface="Proxima Nova Rg" panose="02000506030000020004" pitchFamily="50" charset="0"/>
              </a:defRPr>
            </a:lvl2pPr>
            <a:lvl3pPr marL="0" indent="0" algn="l">
              <a:lnSpc>
                <a:spcPts val="1000"/>
              </a:lnSpc>
              <a:spcBef>
                <a:spcPts val="0"/>
              </a:spcBef>
              <a:spcAft>
                <a:spcPts val="0"/>
              </a:spcAft>
              <a:buFont typeface="Lucida Grande"/>
              <a:buNone/>
              <a:defRPr lang="en-US" sz="800" kern="700" cap="none" spc="10" baseline="0" dirty="0" smtClean="0">
                <a:solidFill>
                  <a:schemeClr val="bg1"/>
                </a:solidFill>
                <a:latin typeface="Proxima Nova Rg" panose="02000506030000020004" pitchFamily="50" charset="0"/>
                <a:ea typeface="ヒラギノ角ゴ Pro W3" charset="-128"/>
                <a:cs typeface="ヒラギノ角ゴ Pro W3" charset="-128"/>
              </a:defRPr>
            </a:lvl3pPr>
            <a:lvl4pPr marL="0" indent="0" algn="l">
              <a:lnSpc>
                <a:spcPts val="1000"/>
              </a:lnSpc>
              <a:spcBef>
                <a:spcPts val="0"/>
              </a:spcBef>
              <a:spcAft>
                <a:spcPts val="0"/>
              </a:spcAft>
              <a:buFont typeface="Lucida Grande"/>
              <a:buNone/>
              <a:defRPr lang="en-US" sz="800" kern="700" cap="none" spc="10" baseline="0" dirty="0" smtClean="0">
                <a:solidFill>
                  <a:schemeClr val="bg1"/>
                </a:solidFill>
                <a:latin typeface="Proxima Nova Rg" panose="02000506030000020004" pitchFamily="50" charset="0"/>
                <a:ea typeface="ヒラギノ角ゴ Pro W3" charset="-128"/>
                <a:cs typeface="ヒラギノ角ゴ Pro W3" charset="-128"/>
              </a:defRPr>
            </a:lvl4pPr>
            <a:lvl5pPr marL="0" indent="0" algn="l">
              <a:lnSpc>
                <a:spcPts val="1000"/>
              </a:lnSpc>
              <a:spcBef>
                <a:spcPts val="0"/>
              </a:spcBef>
              <a:spcAft>
                <a:spcPts val="0"/>
              </a:spcAft>
              <a:buFont typeface="Lucida Grande"/>
              <a:buNone/>
              <a:defRPr lang="en-US" sz="800" kern="700" cap="none" spc="10" baseline="0" dirty="0" smtClean="0">
                <a:solidFill>
                  <a:schemeClr val="bg1"/>
                </a:solidFill>
                <a:latin typeface="Proxima Nova Rg" panose="02000506030000020004" pitchFamily="50" charset="0"/>
                <a:ea typeface="ヒラギノ角ゴ Pro W3" charset="-128"/>
                <a:cs typeface="ヒラギノ角ゴ Pro W3" charset="-128"/>
              </a:defRPr>
            </a:lvl5pPr>
          </a:lstStyle>
          <a:p>
            <a:pPr marL="0" lvl="0" indent="0" algn="l" rtl="0" fontAlgn="base">
              <a:lnSpc>
                <a:spcPts val="1200"/>
              </a:lnSpc>
              <a:spcBef>
                <a:spcPct val="0"/>
              </a:spcBef>
              <a:spcAft>
                <a:spcPts val="0"/>
              </a:spcAft>
            </a:pPr>
            <a:r>
              <a:rPr lang="en-US" dirty="0"/>
              <a:t>Master text styles</a:t>
            </a:r>
          </a:p>
          <a:p>
            <a:pPr lvl="1"/>
            <a:r>
              <a:rPr lang="en-US" dirty="0"/>
              <a:t>Second level</a:t>
            </a:r>
          </a:p>
          <a:p>
            <a:pPr lvl="2"/>
            <a:r>
              <a:rPr lang="en-US" dirty="0"/>
              <a:t>Third</a:t>
            </a:r>
          </a:p>
          <a:p>
            <a:pPr lvl="3"/>
            <a:r>
              <a:rPr lang="en-US" dirty="0"/>
              <a:t>Fourth</a:t>
            </a:r>
          </a:p>
          <a:p>
            <a:pPr lvl="4"/>
            <a:r>
              <a:rPr lang="en-US" dirty="0"/>
              <a:t>Fifth</a:t>
            </a:r>
          </a:p>
        </p:txBody>
      </p:sp>
      <p:sp>
        <p:nvSpPr>
          <p:cNvPr id="93" name="Text Placeholder 23"/>
          <p:cNvSpPr>
            <a:spLocks noGrp="1"/>
          </p:cNvSpPr>
          <p:nvPr>
            <p:ph type="body" sz="quarter" idx="47" hasCustomPrompt="1"/>
          </p:nvPr>
        </p:nvSpPr>
        <p:spPr>
          <a:xfrm>
            <a:off x="5702300" y="6565900"/>
            <a:ext cx="1082675" cy="628650"/>
          </a:xfrm>
        </p:spPr>
        <p:txBody>
          <a:bodyPr numCol="1" spcCol="0"/>
          <a:lstStyle>
            <a:lvl1pPr marL="0" algn="l">
              <a:lnSpc>
                <a:spcPts val="1200"/>
              </a:lnSpc>
              <a:spcAft>
                <a:spcPts val="0"/>
              </a:spcAft>
              <a:defRPr lang="en-US" sz="900" kern="1200" cap="none" spc="0" baseline="0" dirty="0">
                <a:solidFill>
                  <a:schemeClr val="accent1"/>
                </a:solidFill>
                <a:latin typeface="Proxima Nova Th" panose="02000506030000020004" pitchFamily="50" charset="0"/>
                <a:ea typeface="ヒラギノ角ゴ Pro W3" charset="-128"/>
                <a:cs typeface="ヒラギノ角ゴ Pro W3" charset="-128"/>
              </a:defRPr>
            </a:lvl1pPr>
            <a:lvl2pPr marL="0" indent="0" algn="l">
              <a:lnSpc>
                <a:spcPts val="1000"/>
              </a:lnSpc>
              <a:spcBef>
                <a:spcPts val="0"/>
              </a:spcBef>
              <a:spcAft>
                <a:spcPts val="0"/>
              </a:spcAft>
              <a:buFont typeface="Lucida Grande"/>
              <a:buNone/>
              <a:defRPr sz="800" kern="700" cap="none" spc="10" baseline="0">
                <a:solidFill>
                  <a:schemeClr val="bg1"/>
                </a:solidFill>
                <a:latin typeface="Proxima Nova Rg" panose="02000506030000020004" pitchFamily="50" charset="0"/>
              </a:defRPr>
            </a:lvl2pPr>
            <a:lvl3pPr marL="0" indent="0" algn="l">
              <a:lnSpc>
                <a:spcPts val="1000"/>
              </a:lnSpc>
              <a:spcBef>
                <a:spcPts val="0"/>
              </a:spcBef>
              <a:spcAft>
                <a:spcPts val="0"/>
              </a:spcAft>
              <a:buFont typeface="Lucida Grande"/>
              <a:buNone/>
              <a:defRPr lang="en-US" sz="800" kern="700" cap="none" spc="10" baseline="0" dirty="0" smtClean="0">
                <a:solidFill>
                  <a:schemeClr val="bg1"/>
                </a:solidFill>
                <a:latin typeface="Proxima Nova Rg" panose="02000506030000020004" pitchFamily="50" charset="0"/>
                <a:ea typeface="ヒラギノ角ゴ Pro W3" charset="-128"/>
                <a:cs typeface="ヒラギノ角ゴ Pro W3" charset="-128"/>
              </a:defRPr>
            </a:lvl3pPr>
            <a:lvl4pPr marL="0" indent="0" algn="l">
              <a:lnSpc>
                <a:spcPts val="1000"/>
              </a:lnSpc>
              <a:spcBef>
                <a:spcPts val="0"/>
              </a:spcBef>
              <a:spcAft>
                <a:spcPts val="0"/>
              </a:spcAft>
              <a:buFont typeface="Lucida Grande"/>
              <a:buNone/>
              <a:defRPr lang="en-US" sz="800" kern="700" cap="none" spc="10" baseline="0" dirty="0" smtClean="0">
                <a:solidFill>
                  <a:schemeClr val="bg1"/>
                </a:solidFill>
                <a:latin typeface="Proxima Nova Rg" panose="02000506030000020004" pitchFamily="50" charset="0"/>
                <a:ea typeface="ヒラギノ角ゴ Pro W3" charset="-128"/>
                <a:cs typeface="ヒラギノ角ゴ Pro W3" charset="-128"/>
              </a:defRPr>
            </a:lvl4pPr>
            <a:lvl5pPr marL="0" indent="0" algn="l">
              <a:lnSpc>
                <a:spcPts val="1000"/>
              </a:lnSpc>
              <a:spcBef>
                <a:spcPts val="0"/>
              </a:spcBef>
              <a:spcAft>
                <a:spcPts val="0"/>
              </a:spcAft>
              <a:buFont typeface="Lucida Grande"/>
              <a:buNone/>
              <a:defRPr lang="en-US" sz="800" kern="700" cap="none" spc="10" baseline="0" dirty="0" smtClean="0">
                <a:solidFill>
                  <a:schemeClr val="bg1"/>
                </a:solidFill>
                <a:latin typeface="Proxima Nova Rg" panose="02000506030000020004" pitchFamily="50" charset="0"/>
                <a:ea typeface="ヒラギノ角ゴ Pro W3" charset="-128"/>
                <a:cs typeface="ヒラギノ角ゴ Pro W3" charset="-128"/>
              </a:defRPr>
            </a:lvl5pPr>
          </a:lstStyle>
          <a:p>
            <a:pPr marL="0" lvl="0" indent="0" algn="l" rtl="0" fontAlgn="base">
              <a:lnSpc>
                <a:spcPts val="1200"/>
              </a:lnSpc>
              <a:spcBef>
                <a:spcPct val="0"/>
              </a:spcBef>
              <a:spcAft>
                <a:spcPts val="0"/>
              </a:spcAft>
            </a:pPr>
            <a:r>
              <a:rPr lang="en-US" dirty="0"/>
              <a:t>Master text styles</a:t>
            </a:r>
          </a:p>
          <a:p>
            <a:pPr lvl="1"/>
            <a:r>
              <a:rPr lang="en-US" dirty="0"/>
              <a:t>Second level</a:t>
            </a:r>
          </a:p>
          <a:p>
            <a:pPr lvl="2"/>
            <a:r>
              <a:rPr lang="en-US" dirty="0"/>
              <a:t>Third</a:t>
            </a:r>
          </a:p>
          <a:p>
            <a:pPr lvl="3"/>
            <a:r>
              <a:rPr lang="en-US" dirty="0"/>
              <a:t>Fourth</a:t>
            </a:r>
          </a:p>
          <a:p>
            <a:pPr lvl="4"/>
            <a:r>
              <a:rPr lang="en-US" dirty="0"/>
              <a:t>Fifth</a:t>
            </a:r>
          </a:p>
        </p:txBody>
      </p:sp>
      <p:pic>
        <p:nvPicPr>
          <p:cNvPr id="95" name="Picture 94" descr="tricap_transaction-icon-3.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546811" y="4806948"/>
            <a:ext cx="165100" cy="177800"/>
          </a:xfrm>
          <a:prstGeom prst="rect">
            <a:avLst/>
          </a:prstGeom>
        </p:spPr>
      </p:pic>
      <p:pic>
        <p:nvPicPr>
          <p:cNvPr id="96" name="Picture 95" descr="tricap_transaction-icon-3.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374953" y="4806948"/>
            <a:ext cx="123091" cy="177799"/>
          </a:xfrm>
          <a:prstGeom prst="rect">
            <a:avLst/>
          </a:prstGeom>
        </p:spPr>
      </p:pic>
      <p:pic>
        <p:nvPicPr>
          <p:cNvPr id="97" name="Picture 96" descr="tricap_transaction-icon-3.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161087" y="4825091"/>
            <a:ext cx="165099" cy="141513"/>
          </a:xfrm>
          <a:prstGeom prst="rect">
            <a:avLst/>
          </a:prstGeom>
        </p:spPr>
      </p:pic>
      <p:sp>
        <p:nvSpPr>
          <p:cNvPr id="98" name="Text Placeholder 23"/>
          <p:cNvSpPr>
            <a:spLocks noGrp="1"/>
          </p:cNvSpPr>
          <p:nvPr>
            <p:ph type="body" sz="quarter" idx="48" hasCustomPrompt="1"/>
          </p:nvPr>
        </p:nvSpPr>
        <p:spPr>
          <a:xfrm>
            <a:off x="1870411" y="8178800"/>
            <a:ext cx="1209340" cy="177800"/>
          </a:xfrm>
        </p:spPr>
        <p:txBody>
          <a:bodyPr numCol="1" spcCol="0"/>
          <a:lstStyle>
            <a:lvl1pPr marL="0" algn="l">
              <a:lnSpc>
                <a:spcPts val="1200"/>
              </a:lnSpc>
              <a:spcAft>
                <a:spcPts val="0"/>
              </a:spcAft>
              <a:defRPr sz="850" cap="none" spc="0" baseline="0">
                <a:solidFill>
                  <a:schemeClr val="accent6"/>
                </a:solidFill>
                <a:latin typeface="Proxima Nova Th" panose="02000506030000020004" pitchFamily="50" charset="0"/>
              </a:defRPr>
            </a:lvl1pPr>
            <a:lvl2pPr marL="0" indent="0" algn="l">
              <a:lnSpc>
                <a:spcPts val="1000"/>
              </a:lnSpc>
              <a:spcBef>
                <a:spcPts val="0"/>
              </a:spcBef>
              <a:spcAft>
                <a:spcPts val="0"/>
              </a:spcAft>
              <a:buFont typeface="Lucida Grande"/>
              <a:buNone/>
              <a:defRPr sz="700" kern="700" cap="none" spc="10" baseline="0">
                <a:solidFill>
                  <a:schemeClr val="accent6"/>
                </a:solidFill>
                <a:latin typeface="Proxima Nova"/>
              </a:defRPr>
            </a:lvl2pPr>
            <a:lvl3pPr marL="0" indent="0" algn="l">
              <a:lnSpc>
                <a:spcPts val="1000"/>
              </a:lnSpc>
              <a:spcBef>
                <a:spcPts val="0"/>
              </a:spcBef>
              <a:spcAft>
                <a:spcPts val="0"/>
              </a:spcAft>
              <a:buFont typeface="Lucida Grande"/>
              <a:buNone/>
              <a:defRPr lang="en-US" sz="700" kern="700" cap="none" spc="10" baseline="0" dirty="0" smtClean="0">
                <a:solidFill>
                  <a:schemeClr val="accent6"/>
                </a:solidFill>
                <a:latin typeface="Proxima Nova"/>
                <a:ea typeface="ヒラギノ角ゴ Pro W3" charset="-128"/>
                <a:cs typeface="ヒラギノ角ゴ Pro W3" charset="-128"/>
              </a:defRPr>
            </a:lvl3pPr>
            <a:lvl4pPr marL="0" indent="0" algn="l">
              <a:lnSpc>
                <a:spcPts val="1000"/>
              </a:lnSpc>
              <a:spcBef>
                <a:spcPts val="0"/>
              </a:spcBef>
              <a:spcAft>
                <a:spcPts val="0"/>
              </a:spcAft>
              <a:buFont typeface="Lucida Grande"/>
              <a:buNone/>
              <a:defRPr lang="en-US" sz="700" kern="700" cap="none" spc="10" baseline="0" dirty="0" smtClean="0">
                <a:solidFill>
                  <a:schemeClr val="accent6"/>
                </a:solidFill>
                <a:latin typeface="Proxima Nova"/>
                <a:ea typeface="ヒラギノ角ゴ Pro W3" charset="-128"/>
                <a:cs typeface="ヒラギノ角ゴ Pro W3" charset="-128"/>
              </a:defRPr>
            </a:lvl4pPr>
            <a:lvl5pPr marL="0" indent="0" algn="l">
              <a:lnSpc>
                <a:spcPts val="1000"/>
              </a:lnSpc>
              <a:spcBef>
                <a:spcPts val="0"/>
              </a:spcBef>
              <a:spcAft>
                <a:spcPts val="0"/>
              </a:spcAft>
              <a:buFont typeface="Lucida Grande"/>
              <a:buNone/>
              <a:defRPr lang="en-US" sz="700" kern="700" cap="none" spc="10" baseline="0" dirty="0" smtClean="0">
                <a:solidFill>
                  <a:schemeClr val="accent6"/>
                </a:solidFill>
                <a:latin typeface="Proxima Nova"/>
                <a:ea typeface="ヒラギノ角ゴ Pro W3" charset="-128"/>
                <a:cs typeface="ヒラギノ角ゴ Pro W3" charset="-128"/>
              </a:defRPr>
            </a:lvl5pPr>
          </a:lstStyle>
          <a:p>
            <a:pPr lvl="0"/>
            <a:r>
              <a:rPr lang="en-US" dirty="0"/>
              <a:t>Master text styles</a:t>
            </a:r>
          </a:p>
        </p:txBody>
      </p:sp>
      <p:sp>
        <p:nvSpPr>
          <p:cNvPr id="99" name="Text Placeholder 23"/>
          <p:cNvSpPr>
            <a:spLocks noGrp="1"/>
          </p:cNvSpPr>
          <p:nvPr>
            <p:ph type="body" sz="quarter" idx="49" hasCustomPrompt="1"/>
          </p:nvPr>
        </p:nvSpPr>
        <p:spPr>
          <a:xfrm>
            <a:off x="3141334" y="8178800"/>
            <a:ext cx="743607" cy="177800"/>
          </a:xfrm>
          <a:noFill/>
        </p:spPr>
        <p:txBody>
          <a:bodyPr lIns="0" tIns="0" rIns="0" bIns="0"/>
          <a:lstStyle>
            <a:lvl1pPr marL="0" algn="l">
              <a:lnSpc>
                <a:spcPts val="1200"/>
              </a:lnSpc>
              <a:spcAft>
                <a:spcPts val="0"/>
              </a:spcAft>
              <a:defRPr lang="en-US" sz="500" kern="500" cap="all" spc="50" baseline="0" dirty="0" smtClean="0">
                <a:solidFill>
                  <a:srgbClr val="00243A"/>
                </a:solidFill>
                <a:latin typeface="Proxima Nova Th" panose="02000506030000020004" pitchFamily="50" charset="0"/>
                <a:ea typeface="ヒラギノ角ゴ Pro W3" charset="-128"/>
                <a:cs typeface="Proxima Nova Th" panose="02000506030000020004" pitchFamily="50" charset="0"/>
              </a:defRPr>
            </a:lvl1pPr>
            <a:lvl2pPr marL="0" indent="0" algn="r">
              <a:lnSpc>
                <a:spcPts val="1300"/>
              </a:lnSpc>
              <a:spcBef>
                <a:spcPts val="0"/>
              </a:spcBef>
              <a:buFont typeface="Lucida Grande"/>
              <a:buNone/>
              <a:defRPr sz="700" kern="700" cap="all" spc="50" baseline="0">
                <a:solidFill>
                  <a:schemeClr val="bg1"/>
                </a:solidFill>
                <a:latin typeface="Proxima Nova"/>
              </a:defRPr>
            </a:lvl2pPr>
            <a:lvl3pPr algn="r">
              <a:lnSpc>
                <a:spcPts val="1300"/>
              </a:lnSpc>
              <a:spcBef>
                <a:spcPts val="0"/>
              </a:spcBef>
              <a:defRPr lang="en-US" sz="700" kern="700" cap="all" spc="50" baseline="0" dirty="0" smtClean="0">
                <a:solidFill>
                  <a:schemeClr val="bg1"/>
                </a:solidFill>
                <a:latin typeface="Proxima Nova"/>
                <a:ea typeface="ヒラギノ角ゴ Pro W3" charset="-128"/>
                <a:cs typeface="ヒラギノ角ゴ Pro W3" charset="-128"/>
              </a:defRPr>
            </a:lvl3pPr>
            <a:lvl4pPr algn="r">
              <a:lnSpc>
                <a:spcPts val="1300"/>
              </a:lnSpc>
              <a:spcBef>
                <a:spcPts val="0"/>
              </a:spcBef>
              <a:defRPr lang="en-US" sz="700" kern="700" cap="all" spc="50" baseline="0" dirty="0" smtClean="0">
                <a:solidFill>
                  <a:schemeClr val="bg1"/>
                </a:solidFill>
                <a:latin typeface="Proxima Nova"/>
                <a:ea typeface="ヒラギノ角ゴ Pro W3" charset="-128"/>
                <a:cs typeface="ヒラギノ角ゴ Pro W3" charset="-128"/>
              </a:defRPr>
            </a:lvl4pPr>
            <a:lvl5pPr algn="r">
              <a:lnSpc>
                <a:spcPts val="1300"/>
              </a:lnSpc>
              <a:spcBef>
                <a:spcPts val="0"/>
              </a:spcBef>
              <a:defRPr lang="en-US" sz="700" kern="700" cap="all" spc="50" baseline="0" dirty="0" smtClean="0">
                <a:solidFill>
                  <a:schemeClr val="bg1"/>
                </a:solidFill>
                <a:latin typeface="Proxima Nova"/>
                <a:ea typeface="ヒラギノ角ゴ Pro W3" charset="-128"/>
                <a:cs typeface="ヒラギノ角ゴ Pro W3" charset="-128"/>
              </a:defRPr>
            </a:lvl5pPr>
          </a:lstStyle>
          <a:p>
            <a:pPr lvl="0"/>
            <a:r>
              <a:rPr lang="en-US" dirty="0"/>
              <a:t>XX–XX days</a:t>
            </a:r>
          </a:p>
        </p:txBody>
      </p:sp>
      <p:sp>
        <p:nvSpPr>
          <p:cNvPr id="100" name="Text Placeholder 23"/>
          <p:cNvSpPr>
            <a:spLocks noGrp="1"/>
          </p:cNvSpPr>
          <p:nvPr>
            <p:ph type="body" sz="quarter" idx="50" hasCustomPrompt="1"/>
          </p:nvPr>
        </p:nvSpPr>
        <p:spPr>
          <a:xfrm>
            <a:off x="4802571" y="8178800"/>
            <a:ext cx="232865" cy="177800"/>
          </a:xfrm>
        </p:spPr>
        <p:txBody>
          <a:bodyPr numCol="1" spcCol="0"/>
          <a:lstStyle>
            <a:lvl1pPr marL="0" algn="l">
              <a:lnSpc>
                <a:spcPts val="1200"/>
              </a:lnSpc>
              <a:spcAft>
                <a:spcPts val="0"/>
              </a:spcAft>
              <a:defRPr lang="en-US" sz="850" kern="1200" cap="none" spc="0" baseline="0" dirty="0">
                <a:solidFill>
                  <a:schemeClr val="accent6"/>
                </a:solidFill>
                <a:latin typeface="Proxima Nova Th" panose="02000506030000020004" pitchFamily="50" charset="0"/>
                <a:ea typeface="ヒラギノ角ゴ Pro W3" charset="-128"/>
                <a:cs typeface="ヒラギノ角ゴ Pro W3" charset="-128"/>
              </a:defRPr>
            </a:lvl1pPr>
            <a:lvl2pPr marL="0" indent="0" algn="l">
              <a:lnSpc>
                <a:spcPts val="1000"/>
              </a:lnSpc>
              <a:spcBef>
                <a:spcPts val="0"/>
              </a:spcBef>
              <a:spcAft>
                <a:spcPts val="0"/>
              </a:spcAft>
              <a:buFont typeface="Lucida Grande"/>
              <a:buNone/>
              <a:defRPr sz="700" kern="700" cap="none" spc="10" baseline="0">
                <a:solidFill>
                  <a:schemeClr val="accent6"/>
                </a:solidFill>
                <a:latin typeface="Proxima Nova"/>
              </a:defRPr>
            </a:lvl2pPr>
            <a:lvl3pPr marL="0" indent="0" algn="l">
              <a:lnSpc>
                <a:spcPts val="1000"/>
              </a:lnSpc>
              <a:spcBef>
                <a:spcPts val="0"/>
              </a:spcBef>
              <a:spcAft>
                <a:spcPts val="0"/>
              </a:spcAft>
              <a:buFont typeface="Lucida Grande"/>
              <a:buNone/>
              <a:defRPr lang="en-US" sz="700" kern="700" cap="none" spc="10" baseline="0" dirty="0" smtClean="0">
                <a:solidFill>
                  <a:schemeClr val="accent6"/>
                </a:solidFill>
                <a:latin typeface="Proxima Nova"/>
                <a:ea typeface="ヒラギノ角ゴ Pro W3" charset="-128"/>
                <a:cs typeface="ヒラギノ角ゴ Pro W3" charset="-128"/>
              </a:defRPr>
            </a:lvl3pPr>
            <a:lvl4pPr marL="0" indent="0" algn="l">
              <a:lnSpc>
                <a:spcPts val="1000"/>
              </a:lnSpc>
              <a:spcBef>
                <a:spcPts val="0"/>
              </a:spcBef>
              <a:spcAft>
                <a:spcPts val="0"/>
              </a:spcAft>
              <a:buFont typeface="Lucida Grande"/>
              <a:buNone/>
              <a:defRPr lang="en-US" sz="700" kern="700" cap="none" spc="10" baseline="0" dirty="0" smtClean="0">
                <a:solidFill>
                  <a:schemeClr val="accent6"/>
                </a:solidFill>
                <a:latin typeface="Proxima Nova"/>
                <a:ea typeface="ヒラギノ角ゴ Pro W3" charset="-128"/>
                <a:cs typeface="ヒラギノ角ゴ Pro W3" charset="-128"/>
              </a:defRPr>
            </a:lvl4pPr>
            <a:lvl5pPr marL="0" indent="0" algn="l">
              <a:lnSpc>
                <a:spcPts val="1000"/>
              </a:lnSpc>
              <a:spcBef>
                <a:spcPts val="0"/>
              </a:spcBef>
              <a:spcAft>
                <a:spcPts val="0"/>
              </a:spcAft>
              <a:buFont typeface="Lucida Grande"/>
              <a:buNone/>
              <a:defRPr lang="en-US" sz="700" kern="700" cap="none" spc="10" baseline="0" dirty="0" smtClean="0">
                <a:solidFill>
                  <a:schemeClr val="accent6"/>
                </a:solidFill>
                <a:latin typeface="Proxima Nova"/>
                <a:ea typeface="ヒラギノ角ゴ Pro W3" charset="-128"/>
                <a:cs typeface="ヒラギノ角ゴ Pro W3" charset="-128"/>
              </a:defRPr>
            </a:lvl5pPr>
          </a:lstStyle>
          <a:p>
            <a:pPr lvl="0"/>
            <a:r>
              <a:rPr lang="en-US" dirty="0"/>
              <a:t>ROI</a:t>
            </a:r>
          </a:p>
        </p:txBody>
      </p:sp>
      <p:sp>
        <p:nvSpPr>
          <p:cNvPr id="101" name="Text Placeholder 23"/>
          <p:cNvSpPr>
            <a:spLocks noGrp="1"/>
          </p:cNvSpPr>
          <p:nvPr>
            <p:ph type="body" sz="quarter" idx="51" hasCustomPrompt="1"/>
          </p:nvPr>
        </p:nvSpPr>
        <p:spPr>
          <a:xfrm>
            <a:off x="5035437" y="8178800"/>
            <a:ext cx="743607" cy="177800"/>
          </a:xfrm>
          <a:noFill/>
        </p:spPr>
        <p:txBody>
          <a:bodyPr lIns="0" tIns="0" rIns="0" bIns="0"/>
          <a:lstStyle>
            <a:lvl1pPr marL="0" algn="l">
              <a:lnSpc>
                <a:spcPts val="1200"/>
              </a:lnSpc>
              <a:spcAft>
                <a:spcPts val="0"/>
              </a:spcAft>
              <a:defRPr lang="en-US" sz="500" kern="500" cap="all" spc="50" baseline="0" dirty="0">
                <a:solidFill>
                  <a:srgbClr val="00243A"/>
                </a:solidFill>
                <a:latin typeface="Proxima Nova Th" panose="02000506030000020004" pitchFamily="50" charset="0"/>
                <a:ea typeface="ヒラギノ角ゴ Pro W3" charset="-128"/>
                <a:cs typeface="Proxima Nova Th" panose="02000506030000020004" pitchFamily="50" charset="0"/>
              </a:defRPr>
            </a:lvl1pPr>
            <a:lvl2pPr marL="0" indent="0" algn="r">
              <a:lnSpc>
                <a:spcPts val="1300"/>
              </a:lnSpc>
              <a:spcBef>
                <a:spcPts val="0"/>
              </a:spcBef>
              <a:buFont typeface="Lucida Grande"/>
              <a:buNone/>
              <a:defRPr sz="700" kern="700" cap="all" spc="50" baseline="0">
                <a:solidFill>
                  <a:schemeClr val="bg1"/>
                </a:solidFill>
                <a:latin typeface="Proxima Nova"/>
              </a:defRPr>
            </a:lvl2pPr>
            <a:lvl3pPr algn="r">
              <a:lnSpc>
                <a:spcPts val="1300"/>
              </a:lnSpc>
              <a:spcBef>
                <a:spcPts val="0"/>
              </a:spcBef>
              <a:defRPr lang="en-US" sz="700" kern="700" cap="all" spc="50" baseline="0" dirty="0" smtClean="0">
                <a:solidFill>
                  <a:schemeClr val="bg1"/>
                </a:solidFill>
                <a:latin typeface="Proxima Nova"/>
                <a:ea typeface="ヒラギノ角ゴ Pro W3" charset="-128"/>
                <a:cs typeface="ヒラギノ角ゴ Pro W3" charset="-128"/>
              </a:defRPr>
            </a:lvl3pPr>
            <a:lvl4pPr algn="r">
              <a:lnSpc>
                <a:spcPts val="1300"/>
              </a:lnSpc>
              <a:spcBef>
                <a:spcPts val="0"/>
              </a:spcBef>
              <a:defRPr lang="en-US" sz="700" kern="700" cap="all" spc="50" baseline="0" dirty="0" smtClean="0">
                <a:solidFill>
                  <a:schemeClr val="bg1"/>
                </a:solidFill>
                <a:latin typeface="Proxima Nova"/>
                <a:ea typeface="ヒラギノ角ゴ Pro W3" charset="-128"/>
                <a:cs typeface="ヒラギノ角ゴ Pro W3" charset="-128"/>
              </a:defRPr>
            </a:lvl4pPr>
            <a:lvl5pPr algn="r">
              <a:lnSpc>
                <a:spcPts val="1300"/>
              </a:lnSpc>
              <a:spcBef>
                <a:spcPts val="0"/>
              </a:spcBef>
              <a:defRPr lang="en-US" sz="700" kern="700" cap="all" spc="50" baseline="0" dirty="0" smtClean="0">
                <a:solidFill>
                  <a:schemeClr val="bg1"/>
                </a:solidFill>
                <a:latin typeface="Proxima Nova"/>
                <a:ea typeface="ヒラギノ角ゴ Pro W3" charset="-128"/>
                <a:cs typeface="ヒラギノ角ゴ Pro W3" charset="-128"/>
              </a:defRPr>
            </a:lvl5pPr>
          </a:lstStyle>
          <a:p>
            <a:pPr lvl="0"/>
            <a:r>
              <a:rPr lang="en-US" dirty="0"/>
              <a:t>XX–XX days</a:t>
            </a:r>
          </a:p>
        </p:txBody>
      </p:sp>
      <p:cxnSp>
        <p:nvCxnSpPr>
          <p:cNvPr id="102" name="Straight Connector 101"/>
          <p:cNvCxnSpPr/>
          <p:nvPr userDrawn="1"/>
        </p:nvCxnSpPr>
        <p:spPr>
          <a:xfrm rot="5400000" flipH="1" flipV="1">
            <a:off x="3923178" y="8796655"/>
            <a:ext cx="1235710" cy="1588"/>
          </a:xfrm>
          <a:prstGeom prst="line">
            <a:avLst/>
          </a:prstGeom>
          <a:ln w="12700">
            <a:solidFill>
              <a:schemeClr val="bg1"/>
            </a:solidFill>
            <a:prstDash val="dash"/>
          </a:ln>
          <a:effectLst/>
        </p:spPr>
        <p:style>
          <a:lnRef idx="2">
            <a:schemeClr val="accent1"/>
          </a:lnRef>
          <a:fillRef idx="0">
            <a:schemeClr val="accent1"/>
          </a:fillRef>
          <a:effectRef idx="1">
            <a:schemeClr val="accent1"/>
          </a:effectRef>
          <a:fontRef idx="minor">
            <a:schemeClr val="tx1"/>
          </a:fontRef>
        </p:style>
      </p:cxnSp>
      <p:sp>
        <p:nvSpPr>
          <p:cNvPr id="103" name="TextBox 102"/>
          <p:cNvSpPr txBox="1"/>
          <p:nvPr userDrawn="1"/>
        </p:nvSpPr>
        <p:spPr>
          <a:xfrm rot="16200000">
            <a:off x="4501406" y="8255744"/>
            <a:ext cx="230832" cy="76944"/>
          </a:xfrm>
          <a:prstGeom prst="rect">
            <a:avLst/>
          </a:prstGeom>
          <a:noFill/>
        </p:spPr>
        <p:txBody>
          <a:bodyPr wrap="none" lIns="0" tIns="0" rIns="0" bIns="0" rtlCol="0">
            <a:spAutoFit/>
          </a:bodyPr>
          <a:lstStyle/>
          <a:p>
            <a:r>
              <a:rPr lang="en-US" sz="500" kern="500" cap="all" spc="50" baseline="0" dirty="0">
                <a:solidFill>
                  <a:schemeClr val="bg1"/>
                </a:solidFill>
                <a:latin typeface="Proxima Nova Semibold"/>
                <a:ea typeface="ヒラギノ角ゴ Pro W3" charset="-128"/>
                <a:cs typeface="Proxima Nova Semibold"/>
              </a:rPr>
              <a:t>close</a:t>
            </a:r>
          </a:p>
        </p:txBody>
      </p:sp>
      <p:sp>
        <p:nvSpPr>
          <p:cNvPr id="114" name="Text Placeholder 23"/>
          <p:cNvSpPr>
            <a:spLocks noGrp="1"/>
          </p:cNvSpPr>
          <p:nvPr>
            <p:ph type="body" sz="quarter" idx="52" hasCustomPrompt="1"/>
          </p:nvPr>
        </p:nvSpPr>
        <p:spPr>
          <a:xfrm>
            <a:off x="1878877" y="8525935"/>
            <a:ext cx="83816" cy="262467"/>
          </a:xfrm>
        </p:spPr>
        <p:txBody>
          <a:bodyPr numCol="1" spcCol="0"/>
          <a:lstStyle>
            <a:lvl1pPr marL="0" algn="l">
              <a:lnSpc>
                <a:spcPts val="1200"/>
              </a:lnSpc>
              <a:spcAft>
                <a:spcPts val="0"/>
              </a:spcAft>
              <a:defRPr sz="850" cap="none" baseline="0">
                <a:solidFill>
                  <a:schemeClr val="accent6"/>
                </a:solidFill>
                <a:latin typeface="Proxima Nova Th" panose="02000506030000020004" pitchFamily="50" charset="0"/>
              </a:defRPr>
            </a:lvl1pPr>
            <a:lvl2pPr marL="0" indent="0" algn="l">
              <a:lnSpc>
                <a:spcPts val="1000"/>
              </a:lnSpc>
              <a:spcBef>
                <a:spcPts val="0"/>
              </a:spcBef>
              <a:spcAft>
                <a:spcPts val="0"/>
              </a:spcAft>
              <a:buFont typeface="Lucida Grande"/>
              <a:buNone/>
              <a:defRPr sz="700" kern="700" cap="none" spc="10" baseline="0">
                <a:solidFill>
                  <a:schemeClr val="accent6"/>
                </a:solidFill>
                <a:latin typeface="Proxima Nova"/>
              </a:defRPr>
            </a:lvl2pPr>
            <a:lvl3pPr marL="0" indent="0" algn="l">
              <a:lnSpc>
                <a:spcPts val="1000"/>
              </a:lnSpc>
              <a:spcBef>
                <a:spcPts val="0"/>
              </a:spcBef>
              <a:spcAft>
                <a:spcPts val="0"/>
              </a:spcAft>
              <a:buFont typeface="Lucida Grande"/>
              <a:buNone/>
              <a:defRPr lang="en-US" sz="700" kern="700" cap="none" spc="10" baseline="0" dirty="0" smtClean="0">
                <a:solidFill>
                  <a:schemeClr val="accent6"/>
                </a:solidFill>
                <a:latin typeface="Proxima Nova"/>
                <a:ea typeface="ヒラギノ角ゴ Pro W3" charset="-128"/>
                <a:cs typeface="ヒラギノ角ゴ Pro W3" charset="-128"/>
              </a:defRPr>
            </a:lvl3pPr>
            <a:lvl4pPr marL="0" indent="0" algn="l">
              <a:lnSpc>
                <a:spcPts val="1000"/>
              </a:lnSpc>
              <a:spcBef>
                <a:spcPts val="0"/>
              </a:spcBef>
              <a:spcAft>
                <a:spcPts val="0"/>
              </a:spcAft>
              <a:buFont typeface="Lucida Grande"/>
              <a:buNone/>
              <a:defRPr lang="en-US" sz="700" kern="700" cap="none" spc="10" baseline="0" dirty="0" smtClean="0">
                <a:solidFill>
                  <a:schemeClr val="accent6"/>
                </a:solidFill>
                <a:latin typeface="Proxima Nova"/>
                <a:ea typeface="ヒラギノ角ゴ Pro W3" charset="-128"/>
                <a:cs typeface="ヒラギノ角ゴ Pro W3" charset="-128"/>
              </a:defRPr>
            </a:lvl4pPr>
            <a:lvl5pPr marL="0" indent="0" algn="l">
              <a:lnSpc>
                <a:spcPts val="1000"/>
              </a:lnSpc>
              <a:spcBef>
                <a:spcPts val="0"/>
              </a:spcBef>
              <a:spcAft>
                <a:spcPts val="0"/>
              </a:spcAft>
              <a:buFont typeface="Lucida Grande"/>
              <a:buNone/>
              <a:defRPr lang="en-US" sz="700" kern="700" cap="none" spc="10" baseline="0" dirty="0" smtClean="0">
                <a:solidFill>
                  <a:schemeClr val="accent6"/>
                </a:solidFill>
                <a:latin typeface="Proxima Nova"/>
                <a:ea typeface="ヒラギノ角ゴ Pro W3" charset="-128"/>
                <a:cs typeface="ヒラギノ角ゴ Pro W3" charset="-128"/>
              </a:defRPr>
            </a:lvl5pPr>
          </a:lstStyle>
          <a:p>
            <a:pPr lvl="0"/>
            <a:r>
              <a:rPr lang="en-US" dirty="0"/>
              <a:t>0</a:t>
            </a:r>
          </a:p>
        </p:txBody>
      </p:sp>
      <p:sp>
        <p:nvSpPr>
          <p:cNvPr id="115" name="Text Placeholder 23"/>
          <p:cNvSpPr>
            <a:spLocks noGrp="1"/>
          </p:cNvSpPr>
          <p:nvPr>
            <p:ph type="body" sz="quarter" idx="53" hasCustomPrompt="1"/>
          </p:nvPr>
        </p:nvSpPr>
        <p:spPr>
          <a:xfrm>
            <a:off x="1962693" y="8564032"/>
            <a:ext cx="622215" cy="486832"/>
          </a:xfrm>
        </p:spPr>
        <p:txBody>
          <a:bodyPr numCol="1" spcCol="0"/>
          <a:lstStyle>
            <a:lvl1pPr marL="0" algn="l">
              <a:lnSpc>
                <a:spcPts val="800"/>
              </a:lnSpc>
              <a:spcAft>
                <a:spcPts val="0"/>
              </a:spcAft>
              <a:defRPr lang="en-US" sz="700" kern="900" cap="none" spc="10" baseline="0" dirty="0" smtClean="0">
                <a:solidFill>
                  <a:srgbClr val="FFFFFE"/>
                </a:solidFill>
                <a:latin typeface="Proxima Nova Rg" panose="02000506030000020004" pitchFamily="50" charset="0"/>
                <a:ea typeface="ヒラギノ角ゴ Pro W3" charset="-128"/>
                <a:cs typeface="Proxima Nova Rg" panose="02000506030000020004" pitchFamily="50" charset="0"/>
              </a:defRPr>
            </a:lvl1pPr>
            <a:lvl2pPr marL="0" indent="0" algn="l">
              <a:lnSpc>
                <a:spcPts val="1000"/>
              </a:lnSpc>
              <a:spcBef>
                <a:spcPts val="0"/>
              </a:spcBef>
              <a:spcAft>
                <a:spcPts val="0"/>
              </a:spcAft>
              <a:buFont typeface="Lucida Grande"/>
              <a:buNone/>
              <a:defRPr sz="700" kern="700" cap="none" spc="10" baseline="0">
                <a:solidFill>
                  <a:srgbClr val="FFFFFE"/>
                </a:solidFill>
                <a:latin typeface="Proxima Nova Rg" panose="02000506030000020004" pitchFamily="50" charset="0"/>
              </a:defRPr>
            </a:lvl2pPr>
            <a:lvl3pPr marL="0" indent="0" algn="l">
              <a:lnSpc>
                <a:spcPts val="1000"/>
              </a:lnSpc>
              <a:spcBef>
                <a:spcPts val="0"/>
              </a:spcBef>
              <a:spcAft>
                <a:spcPts val="0"/>
              </a:spcAft>
              <a:buFont typeface="Lucida Grande"/>
              <a:buNone/>
              <a:defRPr lang="en-US" sz="700" kern="700" cap="none" spc="10" baseline="0" dirty="0" smtClean="0">
                <a:solidFill>
                  <a:srgbClr val="FFFFFE"/>
                </a:solidFill>
                <a:latin typeface="Proxima Nova Rg" panose="02000506030000020004" pitchFamily="50" charset="0"/>
                <a:ea typeface="ヒラギノ角ゴ Pro W3" charset="-128"/>
                <a:cs typeface="ヒラギノ角ゴ Pro W3" charset="-128"/>
              </a:defRPr>
            </a:lvl3pPr>
            <a:lvl4pPr marL="0" indent="0" algn="l">
              <a:lnSpc>
                <a:spcPts val="1000"/>
              </a:lnSpc>
              <a:spcBef>
                <a:spcPts val="0"/>
              </a:spcBef>
              <a:spcAft>
                <a:spcPts val="0"/>
              </a:spcAft>
              <a:buFont typeface="Lucida Grande"/>
              <a:buNone/>
              <a:defRPr lang="en-US" sz="700" kern="700" cap="none" spc="10" baseline="0" dirty="0" smtClean="0">
                <a:solidFill>
                  <a:srgbClr val="FFFFFE"/>
                </a:solidFill>
                <a:latin typeface="Proxima Nova Rg" panose="02000506030000020004" pitchFamily="50" charset="0"/>
                <a:ea typeface="ヒラギノ角ゴ Pro W3" charset="-128"/>
                <a:cs typeface="ヒラギノ角ゴ Pro W3" charset="-128"/>
              </a:defRPr>
            </a:lvl4pPr>
            <a:lvl5pPr marL="0" indent="0" algn="l">
              <a:lnSpc>
                <a:spcPts val="1000"/>
              </a:lnSpc>
              <a:spcBef>
                <a:spcPts val="0"/>
              </a:spcBef>
              <a:spcAft>
                <a:spcPts val="0"/>
              </a:spcAft>
              <a:buFont typeface="Lucida Grande"/>
              <a:buNone/>
              <a:defRPr lang="en-US" sz="700" kern="700" cap="none" spc="10" baseline="0" dirty="0" smtClean="0">
                <a:solidFill>
                  <a:srgbClr val="FFFFFE"/>
                </a:solidFill>
                <a:latin typeface="Proxima Nova Rg" panose="02000506030000020004" pitchFamily="50" charset="0"/>
                <a:ea typeface="ヒラギノ角ゴ Pro W3" charset="-128"/>
                <a:cs typeface="ヒラギノ角ゴ Pro W3" charset="-128"/>
              </a:defRPr>
            </a:lvl5pPr>
          </a:lstStyle>
          <a:p>
            <a:pPr lvl="0"/>
            <a:r>
              <a:rPr lang="en-US" dirty="0"/>
              <a:t>Edit text</a:t>
            </a:r>
          </a:p>
          <a:p>
            <a:pPr lvl="1"/>
            <a:r>
              <a:rPr lang="en-US" dirty="0"/>
              <a:t>Second Level</a:t>
            </a:r>
          </a:p>
          <a:p>
            <a:pPr lvl="2"/>
            <a:r>
              <a:rPr lang="en-US" dirty="0"/>
              <a:t>Third</a:t>
            </a:r>
          </a:p>
          <a:p>
            <a:pPr lvl="3"/>
            <a:r>
              <a:rPr lang="en-US" dirty="0"/>
              <a:t>Fourth</a:t>
            </a:r>
          </a:p>
          <a:p>
            <a:pPr lvl="4"/>
            <a:r>
              <a:rPr lang="en-US" dirty="0"/>
              <a:t>Fifth</a:t>
            </a:r>
          </a:p>
        </p:txBody>
      </p:sp>
      <p:sp>
        <p:nvSpPr>
          <p:cNvPr id="118" name="Text Placeholder 23"/>
          <p:cNvSpPr>
            <a:spLocks noGrp="1"/>
          </p:cNvSpPr>
          <p:nvPr>
            <p:ph type="body" sz="quarter" idx="54" hasCustomPrompt="1"/>
          </p:nvPr>
        </p:nvSpPr>
        <p:spPr>
          <a:xfrm>
            <a:off x="2824749" y="8525935"/>
            <a:ext cx="83816" cy="262467"/>
          </a:xfrm>
        </p:spPr>
        <p:txBody>
          <a:bodyPr numCol="1" spcCol="0"/>
          <a:lstStyle>
            <a:lvl1pPr marL="0" algn="l">
              <a:lnSpc>
                <a:spcPts val="1200"/>
              </a:lnSpc>
              <a:spcAft>
                <a:spcPts val="0"/>
              </a:spcAft>
              <a:defRPr lang="en-US" sz="850" kern="1200" cap="none" spc="145" baseline="0" dirty="0">
                <a:solidFill>
                  <a:schemeClr val="accent6"/>
                </a:solidFill>
                <a:latin typeface="Proxima Nova Th" panose="02000506030000020004" pitchFamily="50" charset="0"/>
                <a:ea typeface="ヒラギノ角ゴ Pro W3" charset="-128"/>
                <a:cs typeface="ヒラギノ角ゴ Pro W3" charset="-128"/>
              </a:defRPr>
            </a:lvl1pPr>
            <a:lvl2pPr marL="0" indent="0" algn="l">
              <a:lnSpc>
                <a:spcPts val="1000"/>
              </a:lnSpc>
              <a:spcBef>
                <a:spcPts val="0"/>
              </a:spcBef>
              <a:spcAft>
                <a:spcPts val="0"/>
              </a:spcAft>
              <a:buFont typeface="Lucida Grande"/>
              <a:buNone/>
              <a:defRPr sz="700" kern="700" cap="none" spc="10" baseline="0">
                <a:solidFill>
                  <a:schemeClr val="accent6"/>
                </a:solidFill>
                <a:latin typeface="Proxima Nova"/>
              </a:defRPr>
            </a:lvl2pPr>
            <a:lvl3pPr marL="0" indent="0" algn="l">
              <a:lnSpc>
                <a:spcPts val="1000"/>
              </a:lnSpc>
              <a:spcBef>
                <a:spcPts val="0"/>
              </a:spcBef>
              <a:spcAft>
                <a:spcPts val="0"/>
              </a:spcAft>
              <a:buFont typeface="Lucida Grande"/>
              <a:buNone/>
              <a:defRPr lang="en-US" sz="700" kern="700" cap="none" spc="10" baseline="0" dirty="0" smtClean="0">
                <a:solidFill>
                  <a:schemeClr val="accent6"/>
                </a:solidFill>
                <a:latin typeface="Proxima Nova"/>
                <a:ea typeface="ヒラギノ角ゴ Pro W3" charset="-128"/>
                <a:cs typeface="ヒラギノ角ゴ Pro W3" charset="-128"/>
              </a:defRPr>
            </a:lvl3pPr>
            <a:lvl4pPr marL="0" indent="0" algn="l">
              <a:lnSpc>
                <a:spcPts val="1000"/>
              </a:lnSpc>
              <a:spcBef>
                <a:spcPts val="0"/>
              </a:spcBef>
              <a:spcAft>
                <a:spcPts val="0"/>
              </a:spcAft>
              <a:buFont typeface="Lucida Grande"/>
              <a:buNone/>
              <a:defRPr lang="en-US" sz="700" kern="700" cap="none" spc="10" baseline="0" dirty="0" smtClean="0">
                <a:solidFill>
                  <a:schemeClr val="accent6"/>
                </a:solidFill>
                <a:latin typeface="Proxima Nova"/>
                <a:ea typeface="ヒラギノ角ゴ Pro W3" charset="-128"/>
                <a:cs typeface="ヒラギノ角ゴ Pro W3" charset="-128"/>
              </a:defRPr>
            </a:lvl4pPr>
            <a:lvl5pPr marL="0" indent="0" algn="l">
              <a:lnSpc>
                <a:spcPts val="1000"/>
              </a:lnSpc>
              <a:spcBef>
                <a:spcPts val="0"/>
              </a:spcBef>
              <a:spcAft>
                <a:spcPts val="0"/>
              </a:spcAft>
              <a:buFont typeface="Lucida Grande"/>
              <a:buNone/>
              <a:defRPr lang="en-US" sz="700" kern="700" cap="none" spc="10" baseline="0" dirty="0" smtClean="0">
                <a:solidFill>
                  <a:schemeClr val="accent6"/>
                </a:solidFill>
                <a:latin typeface="Proxima Nova"/>
                <a:ea typeface="ヒラギノ角ゴ Pro W3" charset="-128"/>
                <a:cs typeface="ヒラギノ角ゴ Pro W3" charset="-128"/>
              </a:defRPr>
            </a:lvl5pPr>
          </a:lstStyle>
          <a:p>
            <a:pPr marL="0" lvl="0" indent="0" algn="l" rtl="0" fontAlgn="base">
              <a:lnSpc>
                <a:spcPts val="1200"/>
              </a:lnSpc>
              <a:spcBef>
                <a:spcPct val="0"/>
              </a:spcBef>
              <a:spcAft>
                <a:spcPts val="0"/>
              </a:spcAft>
            </a:pPr>
            <a:r>
              <a:rPr lang="en-US" dirty="0"/>
              <a:t>0</a:t>
            </a:r>
          </a:p>
        </p:txBody>
      </p:sp>
      <p:sp>
        <p:nvSpPr>
          <p:cNvPr id="119" name="Text Placeholder 23"/>
          <p:cNvSpPr>
            <a:spLocks noGrp="1"/>
          </p:cNvSpPr>
          <p:nvPr>
            <p:ph type="body" sz="quarter" idx="55" hasCustomPrompt="1"/>
          </p:nvPr>
        </p:nvSpPr>
        <p:spPr>
          <a:xfrm>
            <a:off x="2908565" y="8564032"/>
            <a:ext cx="622215" cy="486832"/>
          </a:xfrm>
        </p:spPr>
        <p:txBody>
          <a:bodyPr numCol="1" spcCol="0"/>
          <a:lstStyle>
            <a:lvl1pPr marL="0" algn="l">
              <a:lnSpc>
                <a:spcPts val="800"/>
              </a:lnSpc>
              <a:spcAft>
                <a:spcPts val="0"/>
              </a:spcAft>
              <a:defRPr lang="en-US" sz="700" kern="900" cap="none" spc="10" baseline="0" dirty="0" smtClean="0">
                <a:solidFill>
                  <a:srgbClr val="FFFFFE"/>
                </a:solidFill>
                <a:latin typeface="Proxima Nova Rg" panose="02000506030000020004" pitchFamily="50" charset="0"/>
                <a:ea typeface="ヒラギノ角ゴ Pro W3" charset="-128"/>
                <a:cs typeface="Proxima Nova Rg" panose="02000506030000020004" pitchFamily="50" charset="0"/>
              </a:defRPr>
            </a:lvl1pPr>
            <a:lvl2pPr marL="0" indent="0" algn="l">
              <a:lnSpc>
                <a:spcPts val="1000"/>
              </a:lnSpc>
              <a:spcBef>
                <a:spcPts val="0"/>
              </a:spcBef>
              <a:spcAft>
                <a:spcPts val="0"/>
              </a:spcAft>
              <a:buFont typeface="Lucida Grande"/>
              <a:buNone/>
              <a:defRPr sz="700" kern="700" cap="none" spc="10" baseline="0">
                <a:solidFill>
                  <a:srgbClr val="FFFFFE"/>
                </a:solidFill>
                <a:latin typeface="Proxima Nova Rg" panose="02000506030000020004" pitchFamily="50" charset="0"/>
              </a:defRPr>
            </a:lvl2pPr>
            <a:lvl3pPr marL="0" indent="0" algn="l">
              <a:lnSpc>
                <a:spcPts val="1000"/>
              </a:lnSpc>
              <a:spcBef>
                <a:spcPts val="0"/>
              </a:spcBef>
              <a:spcAft>
                <a:spcPts val="0"/>
              </a:spcAft>
              <a:buFont typeface="Lucida Grande"/>
              <a:buNone/>
              <a:defRPr lang="en-US" sz="700" kern="700" cap="none" spc="10" baseline="0" dirty="0" smtClean="0">
                <a:solidFill>
                  <a:srgbClr val="FFFFFE"/>
                </a:solidFill>
                <a:latin typeface="Proxima Nova Rg" panose="02000506030000020004" pitchFamily="50" charset="0"/>
                <a:ea typeface="ヒラギノ角ゴ Pro W3" charset="-128"/>
                <a:cs typeface="ヒラギノ角ゴ Pro W3" charset="-128"/>
              </a:defRPr>
            </a:lvl3pPr>
            <a:lvl4pPr marL="0" indent="0" algn="l">
              <a:lnSpc>
                <a:spcPts val="1000"/>
              </a:lnSpc>
              <a:spcBef>
                <a:spcPts val="0"/>
              </a:spcBef>
              <a:spcAft>
                <a:spcPts val="0"/>
              </a:spcAft>
              <a:buFont typeface="Lucida Grande"/>
              <a:buNone/>
              <a:defRPr lang="en-US" sz="700" kern="700" cap="none" spc="10" baseline="0" dirty="0" smtClean="0">
                <a:solidFill>
                  <a:srgbClr val="FFFFFE"/>
                </a:solidFill>
                <a:latin typeface="Proxima Nova Rg" panose="02000506030000020004" pitchFamily="50" charset="0"/>
                <a:ea typeface="ヒラギノ角ゴ Pro W3" charset="-128"/>
                <a:cs typeface="ヒラギノ角ゴ Pro W3" charset="-128"/>
              </a:defRPr>
            </a:lvl4pPr>
            <a:lvl5pPr marL="0" indent="0" algn="l">
              <a:lnSpc>
                <a:spcPts val="1000"/>
              </a:lnSpc>
              <a:spcBef>
                <a:spcPts val="0"/>
              </a:spcBef>
              <a:spcAft>
                <a:spcPts val="0"/>
              </a:spcAft>
              <a:buFont typeface="Lucida Grande"/>
              <a:buNone/>
              <a:defRPr lang="en-US" sz="700" kern="700" cap="none" spc="10" baseline="0" dirty="0" smtClean="0">
                <a:solidFill>
                  <a:srgbClr val="FFFFFE"/>
                </a:solidFill>
                <a:latin typeface="Proxima Nova Rg" panose="02000506030000020004" pitchFamily="50" charset="0"/>
                <a:ea typeface="ヒラギノ角ゴ Pro W3" charset="-128"/>
                <a:cs typeface="ヒラギノ角ゴ Pro W3" charset="-128"/>
              </a:defRPr>
            </a:lvl5pPr>
          </a:lstStyle>
          <a:p>
            <a:pPr lvl="0"/>
            <a:r>
              <a:rPr lang="en-US" dirty="0"/>
              <a:t>Edit text</a:t>
            </a:r>
          </a:p>
          <a:p>
            <a:pPr lvl="1"/>
            <a:r>
              <a:rPr lang="en-US" dirty="0"/>
              <a:t>Second Level</a:t>
            </a:r>
          </a:p>
          <a:p>
            <a:pPr lvl="2"/>
            <a:r>
              <a:rPr lang="en-US" dirty="0"/>
              <a:t>Third</a:t>
            </a:r>
          </a:p>
          <a:p>
            <a:pPr lvl="3"/>
            <a:r>
              <a:rPr lang="en-US" dirty="0"/>
              <a:t>Fourth</a:t>
            </a:r>
          </a:p>
          <a:p>
            <a:pPr lvl="4"/>
            <a:r>
              <a:rPr lang="en-US" dirty="0"/>
              <a:t>Fifth</a:t>
            </a:r>
          </a:p>
        </p:txBody>
      </p:sp>
      <p:sp>
        <p:nvSpPr>
          <p:cNvPr id="120" name="Text Placeholder 23"/>
          <p:cNvSpPr>
            <a:spLocks noGrp="1"/>
          </p:cNvSpPr>
          <p:nvPr>
            <p:ph type="body" sz="quarter" idx="56" hasCustomPrompt="1"/>
          </p:nvPr>
        </p:nvSpPr>
        <p:spPr>
          <a:xfrm>
            <a:off x="3783548" y="8525935"/>
            <a:ext cx="83816" cy="262467"/>
          </a:xfrm>
        </p:spPr>
        <p:txBody>
          <a:bodyPr numCol="1" spcCol="0"/>
          <a:lstStyle>
            <a:lvl1pPr marL="0" algn="l">
              <a:lnSpc>
                <a:spcPts val="1200"/>
              </a:lnSpc>
              <a:spcAft>
                <a:spcPts val="0"/>
              </a:spcAft>
              <a:defRPr lang="en-US" sz="850" kern="1200" cap="none" spc="145" baseline="0" dirty="0">
                <a:solidFill>
                  <a:schemeClr val="accent6"/>
                </a:solidFill>
                <a:latin typeface="Proxima Nova Th" panose="02000506030000020004" pitchFamily="50" charset="0"/>
                <a:ea typeface="ヒラギノ角ゴ Pro W3" charset="-128"/>
                <a:cs typeface="ヒラギノ角ゴ Pro W3" charset="-128"/>
              </a:defRPr>
            </a:lvl1pPr>
            <a:lvl2pPr marL="0" indent="0" algn="l">
              <a:lnSpc>
                <a:spcPts val="1000"/>
              </a:lnSpc>
              <a:spcBef>
                <a:spcPts val="0"/>
              </a:spcBef>
              <a:spcAft>
                <a:spcPts val="0"/>
              </a:spcAft>
              <a:buFont typeface="Lucida Grande"/>
              <a:buNone/>
              <a:defRPr sz="700" kern="700" cap="none" spc="10" baseline="0">
                <a:solidFill>
                  <a:schemeClr val="accent6"/>
                </a:solidFill>
                <a:latin typeface="Proxima Nova"/>
              </a:defRPr>
            </a:lvl2pPr>
            <a:lvl3pPr marL="0" indent="0" algn="l">
              <a:lnSpc>
                <a:spcPts val="1000"/>
              </a:lnSpc>
              <a:spcBef>
                <a:spcPts val="0"/>
              </a:spcBef>
              <a:spcAft>
                <a:spcPts val="0"/>
              </a:spcAft>
              <a:buFont typeface="Lucida Grande"/>
              <a:buNone/>
              <a:defRPr lang="en-US" sz="700" kern="700" cap="none" spc="10" baseline="0" dirty="0" smtClean="0">
                <a:solidFill>
                  <a:schemeClr val="accent6"/>
                </a:solidFill>
                <a:latin typeface="Proxima Nova"/>
                <a:ea typeface="ヒラギノ角ゴ Pro W3" charset="-128"/>
                <a:cs typeface="ヒラギノ角ゴ Pro W3" charset="-128"/>
              </a:defRPr>
            </a:lvl3pPr>
            <a:lvl4pPr marL="0" indent="0" algn="l">
              <a:lnSpc>
                <a:spcPts val="1000"/>
              </a:lnSpc>
              <a:spcBef>
                <a:spcPts val="0"/>
              </a:spcBef>
              <a:spcAft>
                <a:spcPts val="0"/>
              </a:spcAft>
              <a:buFont typeface="Lucida Grande"/>
              <a:buNone/>
              <a:defRPr lang="en-US" sz="700" kern="700" cap="none" spc="10" baseline="0" dirty="0" smtClean="0">
                <a:solidFill>
                  <a:schemeClr val="accent6"/>
                </a:solidFill>
                <a:latin typeface="Proxima Nova"/>
                <a:ea typeface="ヒラギノ角ゴ Pro W3" charset="-128"/>
                <a:cs typeface="ヒラギノ角ゴ Pro W3" charset="-128"/>
              </a:defRPr>
            </a:lvl4pPr>
            <a:lvl5pPr marL="0" indent="0" algn="l">
              <a:lnSpc>
                <a:spcPts val="1000"/>
              </a:lnSpc>
              <a:spcBef>
                <a:spcPts val="0"/>
              </a:spcBef>
              <a:spcAft>
                <a:spcPts val="0"/>
              </a:spcAft>
              <a:buFont typeface="Lucida Grande"/>
              <a:buNone/>
              <a:defRPr lang="en-US" sz="700" kern="700" cap="none" spc="10" baseline="0" dirty="0" smtClean="0">
                <a:solidFill>
                  <a:schemeClr val="accent6"/>
                </a:solidFill>
                <a:latin typeface="Proxima Nova"/>
                <a:ea typeface="ヒラギノ角ゴ Pro W3" charset="-128"/>
                <a:cs typeface="ヒラギノ角ゴ Pro W3" charset="-128"/>
              </a:defRPr>
            </a:lvl5pPr>
          </a:lstStyle>
          <a:p>
            <a:pPr marL="0" lvl="0" indent="0" algn="l" rtl="0" fontAlgn="base">
              <a:lnSpc>
                <a:spcPts val="1200"/>
              </a:lnSpc>
              <a:spcBef>
                <a:spcPct val="0"/>
              </a:spcBef>
              <a:spcAft>
                <a:spcPts val="0"/>
              </a:spcAft>
            </a:pPr>
            <a:r>
              <a:rPr lang="en-US" dirty="0"/>
              <a:t>0</a:t>
            </a:r>
          </a:p>
        </p:txBody>
      </p:sp>
      <p:sp>
        <p:nvSpPr>
          <p:cNvPr id="121" name="Text Placeholder 23"/>
          <p:cNvSpPr>
            <a:spLocks noGrp="1"/>
          </p:cNvSpPr>
          <p:nvPr>
            <p:ph type="body" sz="quarter" idx="57" hasCustomPrompt="1"/>
          </p:nvPr>
        </p:nvSpPr>
        <p:spPr>
          <a:xfrm>
            <a:off x="3867364" y="8564032"/>
            <a:ext cx="548640" cy="486832"/>
          </a:xfrm>
        </p:spPr>
        <p:txBody>
          <a:bodyPr numCol="1" spcCol="0"/>
          <a:lstStyle>
            <a:lvl1pPr marL="0" algn="l">
              <a:lnSpc>
                <a:spcPts val="800"/>
              </a:lnSpc>
              <a:spcAft>
                <a:spcPts val="0"/>
              </a:spcAft>
              <a:defRPr lang="en-US" sz="700" kern="900" cap="none" spc="10" baseline="0" dirty="0" smtClean="0">
                <a:solidFill>
                  <a:srgbClr val="FFFFFE"/>
                </a:solidFill>
                <a:latin typeface="Proxima Nova Rg" panose="02000506030000020004" pitchFamily="50" charset="0"/>
                <a:ea typeface="ヒラギノ角ゴ Pro W3" charset="-128"/>
                <a:cs typeface="Proxima Nova Rg" panose="02000506030000020004" pitchFamily="50" charset="0"/>
              </a:defRPr>
            </a:lvl1pPr>
            <a:lvl2pPr marL="0" indent="0" algn="l">
              <a:lnSpc>
                <a:spcPts val="1000"/>
              </a:lnSpc>
              <a:spcBef>
                <a:spcPts val="0"/>
              </a:spcBef>
              <a:spcAft>
                <a:spcPts val="0"/>
              </a:spcAft>
              <a:buFont typeface="Lucida Grande"/>
              <a:buNone/>
              <a:defRPr sz="700" kern="700" cap="none" spc="10" baseline="0">
                <a:solidFill>
                  <a:srgbClr val="FFFFFE"/>
                </a:solidFill>
                <a:latin typeface="Proxima Nova Rg" panose="02000506030000020004" pitchFamily="50" charset="0"/>
              </a:defRPr>
            </a:lvl2pPr>
            <a:lvl3pPr marL="0" indent="0" algn="l">
              <a:lnSpc>
                <a:spcPts val="1000"/>
              </a:lnSpc>
              <a:spcBef>
                <a:spcPts val="0"/>
              </a:spcBef>
              <a:spcAft>
                <a:spcPts val="0"/>
              </a:spcAft>
              <a:buFont typeface="Lucida Grande"/>
              <a:buNone/>
              <a:defRPr lang="en-US" sz="700" kern="700" cap="none" spc="10" baseline="0" dirty="0" smtClean="0">
                <a:solidFill>
                  <a:srgbClr val="FFFFFE"/>
                </a:solidFill>
                <a:latin typeface="Proxima Nova Rg" panose="02000506030000020004" pitchFamily="50" charset="0"/>
                <a:ea typeface="ヒラギノ角ゴ Pro W3" charset="-128"/>
                <a:cs typeface="ヒラギノ角ゴ Pro W3" charset="-128"/>
              </a:defRPr>
            </a:lvl3pPr>
            <a:lvl4pPr marL="0" indent="0" algn="l">
              <a:lnSpc>
                <a:spcPts val="1000"/>
              </a:lnSpc>
              <a:spcBef>
                <a:spcPts val="0"/>
              </a:spcBef>
              <a:spcAft>
                <a:spcPts val="0"/>
              </a:spcAft>
              <a:buFont typeface="Lucida Grande"/>
              <a:buNone/>
              <a:defRPr lang="en-US" sz="700" kern="700" cap="none" spc="10" baseline="0" dirty="0" smtClean="0">
                <a:solidFill>
                  <a:srgbClr val="FFFFFE"/>
                </a:solidFill>
                <a:latin typeface="Proxima Nova Rg" panose="02000506030000020004" pitchFamily="50" charset="0"/>
                <a:ea typeface="ヒラギノ角ゴ Pro W3" charset="-128"/>
                <a:cs typeface="ヒラギノ角ゴ Pro W3" charset="-128"/>
              </a:defRPr>
            </a:lvl4pPr>
            <a:lvl5pPr marL="0" indent="0" algn="l">
              <a:lnSpc>
                <a:spcPts val="1000"/>
              </a:lnSpc>
              <a:spcBef>
                <a:spcPts val="0"/>
              </a:spcBef>
              <a:spcAft>
                <a:spcPts val="0"/>
              </a:spcAft>
              <a:buFont typeface="Lucida Grande"/>
              <a:buNone/>
              <a:defRPr lang="en-US" sz="700" kern="700" cap="none" spc="10" baseline="0" dirty="0" smtClean="0">
                <a:solidFill>
                  <a:srgbClr val="FFFFFE"/>
                </a:solidFill>
                <a:latin typeface="Proxima Nova Rg" panose="02000506030000020004" pitchFamily="50" charset="0"/>
                <a:ea typeface="ヒラギノ角ゴ Pro W3" charset="-128"/>
                <a:cs typeface="ヒラギノ角ゴ Pro W3" charset="-128"/>
              </a:defRPr>
            </a:lvl5pPr>
          </a:lstStyle>
          <a:p>
            <a:pPr lvl="0"/>
            <a:r>
              <a:rPr lang="en-US" dirty="0"/>
              <a:t>Edit text</a:t>
            </a:r>
          </a:p>
          <a:p>
            <a:pPr lvl="1"/>
            <a:r>
              <a:rPr lang="en-US" dirty="0"/>
              <a:t>Second Level</a:t>
            </a:r>
          </a:p>
          <a:p>
            <a:pPr lvl="2"/>
            <a:r>
              <a:rPr lang="en-US" dirty="0"/>
              <a:t>Third</a:t>
            </a:r>
          </a:p>
          <a:p>
            <a:pPr lvl="3"/>
            <a:r>
              <a:rPr lang="en-US" dirty="0"/>
              <a:t>Fourth</a:t>
            </a:r>
          </a:p>
          <a:p>
            <a:pPr lvl="4"/>
            <a:r>
              <a:rPr lang="en-US" dirty="0"/>
              <a:t>Fifth</a:t>
            </a:r>
          </a:p>
        </p:txBody>
      </p:sp>
      <p:sp>
        <p:nvSpPr>
          <p:cNvPr id="122" name="Text Placeholder 23"/>
          <p:cNvSpPr>
            <a:spLocks noGrp="1"/>
          </p:cNvSpPr>
          <p:nvPr>
            <p:ph type="body" sz="quarter" idx="58" hasCustomPrompt="1"/>
          </p:nvPr>
        </p:nvSpPr>
        <p:spPr>
          <a:xfrm>
            <a:off x="5145402" y="8729136"/>
            <a:ext cx="778304" cy="283630"/>
          </a:xfrm>
        </p:spPr>
        <p:txBody>
          <a:bodyPr numCol="1" spcCol="0"/>
          <a:lstStyle>
            <a:lvl1pPr marL="0" algn="l">
              <a:lnSpc>
                <a:spcPts val="800"/>
              </a:lnSpc>
              <a:spcAft>
                <a:spcPts val="0"/>
              </a:spcAft>
              <a:defRPr lang="en-US" sz="700" kern="900" cap="none" spc="10" baseline="0" dirty="0" smtClean="0">
                <a:solidFill>
                  <a:srgbClr val="FFFFFE"/>
                </a:solidFill>
                <a:latin typeface="Proxima Nova Rg" panose="02000506030000020004" pitchFamily="50" charset="0"/>
                <a:ea typeface="ヒラギノ角ゴ Pro W3" charset="-128"/>
                <a:cs typeface="Proxima Nova Rg" panose="02000506030000020004" pitchFamily="50" charset="0"/>
              </a:defRPr>
            </a:lvl1pPr>
            <a:lvl2pPr marL="0" indent="0" algn="l">
              <a:lnSpc>
                <a:spcPts val="1000"/>
              </a:lnSpc>
              <a:spcBef>
                <a:spcPts val="0"/>
              </a:spcBef>
              <a:spcAft>
                <a:spcPts val="0"/>
              </a:spcAft>
              <a:buFont typeface="Lucida Grande"/>
              <a:buNone/>
              <a:defRPr sz="700" kern="700" cap="none" spc="10" baseline="0">
                <a:solidFill>
                  <a:srgbClr val="FFFFFE"/>
                </a:solidFill>
                <a:latin typeface="Proxima Nova Rg" panose="02000506030000020004" pitchFamily="50" charset="0"/>
              </a:defRPr>
            </a:lvl2pPr>
            <a:lvl3pPr marL="0" indent="0" algn="l">
              <a:lnSpc>
                <a:spcPts val="1000"/>
              </a:lnSpc>
              <a:spcBef>
                <a:spcPts val="0"/>
              </a:spcBef>
              <a:spcAft>
                <a:spcPts val="0"/>
              </a:spcAft>
              <a:buFont typeface="Lucida Grande"/>
              <a:buNone/>
              <a:defRPr lang="en-US" sz="700" kern="700" cap="none" spc="10" baseline="0" dirty="0" smtClean="0">
                <a:solidFill>
                  <a:srgbClr val="FFFFFE"/>
                </a:solidFill>
                <a:latin typeface="Proxima Nova Rg" panose="02000506030000020004" pitchFamily="50" charset="0"/>
                <a:ea typeface="ヒラギノ角ゴ Pro W3" charset="-128"/>
                <a:cs typeface="ヒラギノ角ゴ Pro W3" charset="-128"/>
              </a:defRPr>
            </a:lvl3pPr>
            <a:lvl4pPr marL="0" indent="0" algn="l">
              <a:lnSpc>
                <a:spcPts val="1000"/>
              </a:lnSpc>
              <a:spcBef>
                <a:spcPts val="0"/>
              </a:spcBef>
              <a:spcAft>
                <a:spcPts val="0"/>
              </a:spcAft>
              <a:buFont typeface="Lucida Grande"/>
              <a:buNone/>
              <a:defRPr lang="en-US" sz="700" kern="700" cap="none" spc="10" baseline="0" dirty="0" smtClean="0">
                <a:solidFill>
                  <a:srgbClr val="FFFFFE"/>
                </a:solidFill>
                <a:latin typeface="Proxima Nova Rg" panose="02000506030000020004" pitchFamily="50" charset="0"/>
                <a:ea typeface="ヒラギノ角ゴ Pro W3" charset="-128"/>
                <a:cs typeface="ヒラギノ角ゴ Pro W3" charset="-128"/>
              </a:defRPr>
            </a:lvl4pPr>
            <a:lvl5pPr marL="0" indent="0" algn="l">
              <a:lnSpc>
                <a:spcPts val="1000"/>
              </a:lnSpc>
              <a:spcBef>
                <a:spcPts val="0"/>
              </a:spcBef>
              <a:spcAft>
                <a:spcPts val="0"/>
              </a:spcAft>
              <a:buFont typeface="Lucida Grande"/>
              <a:buNone/>
              <a:defRPr lang="en-US" sz="700" kern="700" cap="none" spc="10" baseline="0" dirty="0" smtClean="0">
                <a:solidFill>
                  <a:srgbClr val="FFFFFE"/>
                </a:solidFill>
                <a:latin typeface="Proxima Nova Rg" panose="02000506030000020004" pitchFamily="50" charset="0"/>
                <a:ea typeface="ヒラギノ角ゴ Pro W3" charset="-128"/>
                <a:cs typeface="ヒラギノ角ゴ Pro W3" charset="-128"/>
              </a:defRPr>
            </a:lvl5pPr>
          </a:lstStyle>
          <a:p>
            <a:pPr lvl="0"/>
            <a:r>
              <a:rPr lang="en-US" dirty="0"/>
              <a:t>Edit text</a:t>
            </a:r>
          </a:p>
          <a:p>
            <a:pPr lvl="1"/>
            <a:r>
              <a:rPr lang="en-US" dirty="0"/>
              <a:t>Second Level</a:t>
            </a:r>
          </a:p>
          <a:p>
            <a:pPr lvl="2"/>
            <a:r>
              <a:rPr lang="en-US" dirty="0"/>
              <a:t>Third</a:t>
            </a:r>
          </a:p>
          <a:p>
            <a:pPr lvl="3"/>
            <a:r>
              <a:rPr lang="en-US" dirty="0"/>
              <a:t>Fourth</a:t>
            </a:r>
          </a:p>
          <a:p>
            <a:pPr lvl="4"/>
            <a:r>
              <a:rPr lang="en-US" dirty="0"/>
              <a:t>Fifth</a:t>
            </a:r>
          </a:p>
        </p:txBody>
      </p:sp>
      <p:sp>
        <p:nvSpPr>
          <p:cNvPr id="123" name="Text Placeholder 23"/>
          <p:cNvSpPr>
            <a:spLocks noGrp="1"/>
          </p:cNvSpPr>
          <p:nvPr>
            <p:ph type="body" sz="quarter" idx="59" hasCustomPrompt="1"/>
          </p:nvPr>
        </p:nvSpPr>
        <p:spPr>
          <a:xfrm>
            <a:off x="6564098" y="8564032"/>
            <a:ext cx="531666" cy="283630"/>
          </a:xfrm>
        </p:spPr>
        <p:txBody>
          <a:bodyPr numCol="1" spcCol="0"/>
          <a:lstStyle>
            <a:lvl1pPr marL="0" algn="l">
              <a:lnSpc>
                <a:spcPts val="800"/>
              </a:lnSpc>
              <a:spcAft>
                <a:spcPts val="0"/>
              </a:spcAft>
              <a:defRPr lang="en-US" sz="700" kern="900" cap="none" spc="10" baseline="0" dirty="0" smtClean="0">
                <a:solidFill>
                  <a:srgbClr val="FFFFFE"/>
                </a:solidFill>
                <a:latin typeface="Proxima Nova Rg" panose="02000506030000020004" pitchFamily="50" charset="0"/>
                <a:ea typeface="ヒラギノ角ゴ Pro W3" charset="-128"/>
                <a:cs typeface="Proxima Nova Rg" panose="02000506030000020004" pitchFamily="50" charset="0"/>
              </a:defRPr>
            </a:lvl1pPr>
            <a:lvl2pPr marL="0" indent="0" algn="l">
              <a:lnSpc>
                <a:spcPts val="1000"/>
              </a:lnSpc>
              <a:spcBef>
                <a:spcPts val="0"/>
              </a:spcBef>
              <a:spcAft>
                <a:spcPts val="0"/>
              </a:spcAft>
              <a:buFont typeface="Lucida Grande"/>
              <a:buNone/>
              <a:defRPr sz="700" kern="700" cap="none" spc="10" baseline="0">
                <a:solidFill>
                  <a:srgbClr val="FFFFFE"/>
                </a:solidFill>
                <a:latin typeface="Proxima Nova Rg" panose="02000506030000020004" pitchFamily="50" charset="0"/>
              </a:defRPr>
            </a:lvl2pPr>
            <a:lvl3pPr marL="0" indent="0" algn="l">
              <a:lnSpc>
                <a:spcPts val="1000"/>
              </a:lnSpc>
              <a:spcBef>
                <a:spcPts val="0"/>
              </a:spcBef>
              <a:spcAft>
                <a:spcPts val="0"/>
              </a:spcAft>
              <a:buFont typeface="Lucida Grande"/>
              <a:buNone/>
              <a:defRPr lang="en-US" sz="700" kern="700" cap="none" spc="10" baseline="0" dirty="0" smtClean="0">
                <a:solidFill>
                  <a:srgbClr val="FFFFFE"/>
                </a:solidFill>
                <a:latin typeface="Proxima Nova Rg" panose="02000506030000020004" pitchFamily="50" charset="0"/>
                <a:ea typeface="ヒラギノ角ゴ Pro W3" charset="-128"/>
                <a:cs typeface="ヒラギノ角ゴ Pro W3" charset="-128"/>
              </a:defRPr>
            </a:lvl3pPr>
            <a:lvl4pPr marL="0" indent="0" algn="l">
              <a:lnSpc>
                <a:spcPts val="1000"/>
              </a:lnSpc>
              <a:spcBef>
                <a:spcPts val="0"/>
              </a:spcBef>
              <a:spcAft>
                <a:spcPts val="0"/>
              </a:spcAft>
              <a:buFont typeface="Lucida Grande"/>
              <a:buNone/>
              <a:defRPr lang="en-US" sz="700" kern="700" cap="none" spc="10" baseline="0" dirty="0" smtClean="0">
                <a:solidFill>
                  <a:srgbClr val="FFFFFE"/>
                </a:solidFill>
                <a:latin typeface="Proxima Nova Rg" panose="02000506030000020004" pitchFamily="50" charset="0"/>
                <a:ea typeface="ヒラギノ角ゴ Pro W3" charset="-128"/>
                <a:cs typeface="ヒラギノ角ゴ Pro W3" charset="-128"/>
              </a:defRPr>
            </a:lvl4pPr>
            <a:lvl5pPr marL="0" indent="0" algn="l">
              <a:lnSpc>
                <a:spcPts val="1000"/>
              </a:lnSpc>
              <a:spcBef>
                <a:spcPts val="0"/>
              </a:spcBef>
              <a:spcAft>
                <a:spcPts val="0"/>
              </a:spcAft>
              <a:buFont typeface="Lucida Grande"/>
              <a:buNone/>
              <a:defRPr lang="en-US" sz="700" kern="700" cap="none" spc="10" baseline="0" dirty="0" smtClean="0">
                <a:solidFill>
                  <a:srgbClr val="FFFFFE"/>
                </a:solidFill>
                <a:latin typeface="Proxima Nova Rg" panose="02000506030000020004" pitchFamily="50" charset="0"/>
                <a:ea typeface="ヒラギノ角ゴ Pro W3" charset="-128"/>
                <a:cs typeface="ヒラギノ角ゴ Pro W3" charset="-128"/>
              </a:defRPr>
            </a:lvl5pPr>
          </a:lstStyle>
          <a:p>
            <a:pPr lvl="0"/>
            <a:r>
              <a:rPr lang="en-US" dirty="0"/>
              <a:t>Edit text</a:t>
            </a:r>
          </a:p>
          <a:p>
            <a:pPr lvl="1"/>
            <a:r>
              <a:rPr lang="en-US" dirty="0"/>
              <a:t>Second Level</a:t>
            </a:r>
          </a:p>
          <a:p>
            <a:pPr lvl="2"/>
            <a:r>
              <a:rPr lang="en-US" dirty="0"/>
              <a:t>Third</a:t>
            </a:r>
          </a:p>
          <a:p>
            <a:pPr lvl="3"/>
            <a:r>
              <a:rPr lang="en-US" dirty="0"/>
              <a:t>Fourth</a:t>
            </a:r>
          </a:p>
          <a:p>
            <a:pPr lvl="4"/>
            <a:r>
              <a:rPr lang="en-US" dirty="0"/>
              <a:t>Fifth</a:t>
            </a:r>
          </a:p>
        </p:txBody>
      </p:sp>
      <p:grpSp>
        <p:nvGrpSpPr>
          <p:cNvPr id="132" name="Group 131"/>
          <p:cNvGrpSpPr/>
          <p:nvPr userDrawn="1"/>
        </p:nvGrpSpPr>
        <p:grpSpPr>
          <a:xfrm>
            <a:off x="6061774" y="8729136"/>
            <a:ext cx="145351" cy="195789"/>
            <a:chOff x="6061774" y="8729136"/>
            <a:chExt cx="145351" cy="195789"/>
          </a:xfrm>
        </p:grpSpPr>
        <p:sp>
          <p:nvSpPr>
            <p:cNvPr id="128" name="Rectangle 127"/>
            <p:cNvSpPr/>
            <p:nvPr userDrawn="1"/>
          </p:nvSpPr>
          <p:spPr>
            <a:xfrm>
              <a:off x="6061774" y="8729136"/>
              <a:ext cx="145351" cy="195789"/>
            </a:xfrm>
            <a:prstGeom prst="rect">
              <a:avLst/>
            </a:prstGeom>
            <a:noFill/>
            <a:ln w="1270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TextBox 130"/>
            <p:cNvSpPr txBox="1"/>
            <p:nvPr userDrawn="1"/>
          </p:nvSpPr>
          <p:spPr>
            <a:xfrm>
              <a:off x="6061774" y="8735486"/>
              <a:ext cx="145351" cy="151323"/>
            </a:xfrm>
            <a:prstGeom prst="rect">
              <a:avLst/>
            </a:prstGeom>
            <a:noFill/>
          </p:spPr>
          <p:txBody>
            <a:bodyPr wrap="square" lIns="0" tIns="0" rIns="0" bIns="0" rtlCol="0">
              <a:noAutofit/>
            </a:bodyPr>
            <a:lstStyle/>
            <a:p>
              <a:pPr marL="0" marR="0" lvl="0" indent="0" algn="ctr" defTabSz="914400" rtl="0" eaLnBrk="1" fontAlgn="base" latinLnBrk="0" hangingPunct="1">
                <a:lnSpc>
                  <a:spcPts val="1200"/>
                </a:lnSpc>
                <a:spcBef>
                  <a:spcPct val="0"/>
                </a:spcBef>
                <a:spcAft>
                  <a:spcPts val="0"/>
                </a:spcAft>
                <a:buClrTx/>
                <a:buSzTx/>
                <a:buFontTx/>
                <a:buNone/>
                <a:tabLst/>
                <a:defRPr/>
              </a:pPr>
              <a:r>
                <a:rPr kumimoji="0" lang="en-US" sz="700" b="0" i="0" u="none" strike="noStrike" kern="1200" cap="all" spc="145" normalizeH="0" baseline="0" noProof="0" dirty="0">
                  <a:ln>
                    <a:noFill/>
                  </a:ln>
                  <a:solidFill>
                    <a:srgbClr val="123150"/>
                  </a:solidFill>
                  <a:effectLst/>
                  <a:uLnTx/>
                  <a:uFillTx/>
                  <a:latin typeface="Proxima Nova Rg"/>
                  <a:ea typeface="ヒラギノ角ゴ Pro W3" charset="-128"/>
                  <a:cs typeface="Proxima Nova Rg"/>
                </a:rPr>
                <a:t>3</a:t>
              </a:r>
            </a:p>
          </p:txBody>
        </p:sp>
      </p:grpSp>
      <p:grpSp>
        <p:nvGrpSpPr>
          <p:cNvPr id="133" name="Group 132"/>
          <p:cNvGrpSpPr/>
          <p:nvPr userDrawn="1"/>
        </p:nvGrpSpPr>
        <p:grpSpPr>
          <a:xfrm>
            <a:off x="4861061" y="8729136"/>
            <a:ext cx="145351" cy="195789"/>
            <a:chOff x="6061774" y="8729136"/>
            <a:chExt cx="145351" cy="195789"/>
          </a:xfrm>
        </p:grpSpPr>
        <p:sp>
          <p:nvSpPr>
            <p:cNvPr id="134" name="Rectangle 133"/>
            <p:cNvSpPr/>
            <p:nvPr userDrawn="1"/>
          </p:nvSpPr>
          <p:spPr>
            <a:xfrm>
              <a:off x="6061774" y="8729136"/>
              <a:ext cx="145351" cy="195789"/>
            </a:xfrm>
            <a:prstGeom prst="rect">
              <a:avLst/>
            </a:prstGeom>
            <a:noFill/>
            <a:ln w="1270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TextBox 134"/>
            <p:cNvSpPr txBox="1"/>
            <p:nvPr userDrawn="1"/>
          </p:nvSpPr>
          <p:spPr>
            <a:xfrm>
              <a:off x="6061774" y="8735486"/>
              <a:ext cx="145351" cy="151323"/>
            </a:xfrm>
            <a:prstGeom prst="rect">
              <a:avLst/>
            </a:prstGeom>
            <a:noFill/>
          </p:spPr>
          <p:txBody>
            <a:bodyPr wrap="square" lIns="0" tIns="0" rIns="0" bIns="0" rtlCol="0">
              <a:noAutofit/>
            </a:bodyPr>
            <a:lstStyle/>
            <a:p>
              <a:pPr marL="0" marR="0" lvl="0" indent="0" algn="ctr" defTabSz="914400" rtl="0" eaLnBrk="1" fontAlgn="base" latinLnBrk="0" hangingPunct="1">
                <a:lnSpc>
                  <a:spcPts val="1200"/>
                </a:lnSpc>
                <a:spcBef>
                  <a:spcPct val="0"/>
                </a:spcBef>
                <a:spcAft>
                  <a:spcPts val="0"/>
                </a:spcAft>
                <a:buClrTx/>
                <a:buSzTx/>
                <a:buFontTx/>
                <a:buNone/>
                <a:tabLst/>
                <a:defRPr/>
              </a:pPr>
              <a:r>
                <a:rPr kumimoji="0" lang="en-US" sz="700" b="0" i="0" u="none" strike="noStrike" kern="1200" cap="all" spc="145" normalizeH="0" baseline="0" noProof="0" dirty="0">
                  <a:ln>
                    <a:noFill/>
                  </a:ln>
                  <a:solidFill>
                    <a:srgbClr val="123150"/>
                  </a:solidFill>
                  <a:effectLst/>
                  <a:uLnTx/>
                  <a:uFillTx/>
                  <a:latin typeface="Proxima Nova Rg"/>
                  <a:ea typeface="ヒラギノ角ゴ Pro W3" charset="-128"/>
                  <a:cs typeface="Proxima Nova Rg"/>
                </a:rPr>
                <a:t>1</a:t>
              </a:r>
            </a:p>
          </p:txBody>
        </p:sp>
      </p:grpSp>
      <p:grpSp>
        <p:nvGrpSpPr>
          <p:cNvPr id="136" name="Group 135"/>
          <p:cNvGrpSpPr/>
          <p:nvPr userDrawn="1"/>
        </p:nvGrpSpPr>
        <p:grpSpPr>
          <a:xfrm>
            <a:off x="5480399" y="8434390"/>
            <a:ext cx="145351" cy="195789"/>
            <a:chOff x="6061774" y="8729136"/>
            <a:chExt cx="145351" cy="195789"/>
          </a:xfrm>
        </p:grpSpPr>
        <p:sp>
          <p:nvSpPr>
            <p:cNvPr id="137" name="Rectangle 136"/>
            <p:cNvSpPr/>
            <p:nvPr userDrawn="1"/>
          </p:nvSpPr>
          <p:spPr>
            <a:xfrm>
              <a:off x="6061774" y="8729136"/>
              <a:ext cx="145351" cy="195789"/>
            </a:xfrm>
            <a:prstGeom prst="rect">
              <a:avLst/>
            </a:prstGeom>
            <a:noFill/>
            <a:ln w="1270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TextBox 137"/>
            <p:cNvSpPr txBox="1"/>
            <p:nvPr userDrawn="1"/>
          </p:nvSpPr>
          <p:spPr>
            <a:xfrm>
              <a:off x="6061774" y="8735486"/>
              <a:ext cx="145351" cy="151323"/>
            </a:xfrm>
            <a:prstGeom prst="rect">
              <a:avLst/>
            </a:prstGeom>
            <a:noFill/>
          </p:spPr>
          <p:txBody>
            <a:bodyPr wrap="square" lIns="0" tIns="0" rIns="0" bIns="0" rtlCol="0">
              <a:noAutofit/>
            </a:bodyPr>
            <a:lstStyle/>
            <a:p>
              <a:pPr marL="0" marR="0" lvl="0" indent="0" algn="ctr" defTabSz="914400" rtl="0" eaLnBrk="1" fontAlgn="base" latinLnBrk="0" hangingPunct="1">
                <a:lnSpc>
                  <a:spcPts val="1200"/>
                </a:lnSpc>
                <a:spcBef>
                  <a:spcPct val="0"/>
                </a:spcBef>
                <a:spcAft>
                  <a:spcPts val="0"/>
                </a:spcAft>
                <a:buClrTx/>
                <a:buSzTx/>
                <a:buFontTx/>
                <a:buNone/>
                <a:tabLst/>
                <a:defRPr/>
              </a:pPr>
              <a:r>
                <a:rPr kumimoji="0" lang="en-US" sz="700" b="0" i="0" u="none" strike="noStrike" kern="1200" cap="all" spc="145" normalizeH="0" baseline="0" noProof="0" dirty="0">
                  <a:ln>
                    <a:noFill/>
                  </a:ln>
                  <a:solidFill>
                    <a:srgbClr val="123150"/>
                  </a:solidFill>
                  <a:effectLst/>
                  <a:uLnTx/>
                  <a:uFillTx/>
                  <a:latin typeface="Proxima Nova Rg"/>
                  <a:ea typeface="ヒラギノ角ゴ Pro W3" charset="-128"/>
                  <a:cs typeface="Proxima Nova Rg"/>
                </a:rPr>
                <a:t>2</a:t>
              </a:r>
            </a:p>
          </p:txBody>
        </p:sp>
      </p:grpSp>
      <p:grpSp>
        <p:nvGrpSpPr>
          <p:cNvPr id="139" name="Group 138"/>
          <p:cNvGrpSpPr/>
          <p:nvPr userDrawn="1"/>
        </p:nvGrpSpPr>
        <p:grpSpPr>
          <a:xfrm>
            <a:off x="5480399" y="9025464"/>
            <a:ext cx="145351" cy="195789"/>
            <a:chOff x="6061774" y="8729136"/>
            <a:chExt cx="145351" cy="195789"/>
          </a:xfrm>
        </p:grpSpPr>
        <p:sp>
          <p:nvSpPr>
            <p:cNvPr id="140" name="Rectangle 139"/>
            <p:cNvSpPr/>
            <p:nvPr userDrawn="1"/>
          </p:nvSpPr>
          <p:spPr>
            <a:xfrm>
              <a:off x="6061774" y="8729136"/>
              <a:ext cx="145351" cy="195789"/>
            </a:xfrm>
            <a:prstGeom prst="rect">
              <a:avLst/>
            </a:prstGeom>
            <a:noFill/>
            <a:ln w="1270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TextBox 140"/>
            <p:cNvSpPr txBox="1"/>
            <p:nvPr userDrawn="1"/>
          </p:nvSpPr>
          <p:spPr>
            <a:xfrm>
              <a:off x="6061774" y="8735486"/>
              <a:ext cx="145351" cy="151323"/>
            </a:xfrm>
            <a:prstGeom prst="rect">
              <a:avLst/>
            </a:prstGeom>
            <a:noFill/>
          </p:spPr>
          <p:txBody>
            <a:bodyPr wrap="square" lIns="0" tIns="0" rIns="0" bIns="0" rtlCol="0">
              <a:noAutofit/>
            </a:bodyPr>
            <a:lstStyle/>
            <a:p>
              <a:pPr marL="0" marR="0" lvl="0" indent="0" algn="ctr" defTabSz="914400" rtl="0" eaLnBrk="1" fontAlgn="base" latinLnBrk="0" hangingPunct="1">
                <a:lnSpc>
                  <a:spcPts val="1200"/>
                </a:lnSpc>
                <a:spcBef>
                  <a:spcPct val="0"/>
                </a:spcBef>
                <a:spcAft>
                  <a:spcPts val="0"/>
                </a:spcAft>
                <a:buClrTx/>
                <a:buSzTx/>
                <a:buFontTx/>
                <a:buNone/>
                <a:tabLst/>
                <a:defRPr/>
              </a:pPr>
              <a:r>
                <a:rPr kumimoji="0" lang="en-US" sz="700" b="0" i="0" u="none" strike="noStrike" kern="1200" cap="all" spc="145" normalizeH="0" baseline="0" noProof="0" dirty="0">
                  <a:ln>
                    <a:noFill/>
                  </a:ln>
                  <a:solidFill>
                    <a:srgbClr val="123150"/>
                  </a:solidFill>
                  <a:effectLst/>
                  <a:uLnTx/>
                  <a:uFillTx/>
                  <a:latin typeface="Proxima Nova Rg"/>
                  <a:ea typeface="ヒラギノ角ゴ Pro W3" charset="-128"/>
                  <a:cs typeface="Proxima Nova Rg"/>
                </a:rPr>
                <a:t>4</a:t>
              </a:r>
            </a:p>
          </p:txBody>
        </p:sp>
      </p:grpSp>
      <p:cxnSp>
        <p:nvCxnSpPr>
          <p:cNvPr id="142" name="Elbow Connector 141"/>
          <p:cNvCxnSpPr/>
          <p:nvPr userDrawn="1"/>
        </p:nvCxnSpPr>
        <p:spPr>
          <a:xfrm flipV="1">
            <a:off x="5687962" y="9004300"/>
            <a:ext cx="452838" cy="125939"/>
          </a:xfrm>
          <a:prstGeom prst="bentConnector2">
            <a:avLst/>
          </a:prstGeom>
          <a:ln w="12700">
            <a:solidFill>
              <a:schemeClr val="bg1"/>
            </a:solidFill>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149" name="Elbow Connector 141"/>
          <p:cNvCxnSpPr/>
          <p:nvPr userDrawn="1"/>
        </p:nvCxnSpPr>
        <p:spPr>
          <a:xfrm rot="10800000" flipV="1">
            <a:off x="4935538" y="8497360"/>
            <a:ext cx="452838" cy="125939"/>
          </a:xfrm>
          <a:prstGeom prst="bentConnector2">
            <a:avLst/>
          </a:prstGeom>
          <a:ln w="12700">
            <a:solidFill>
              <a:schemeClr val="bg1"/>
            </a:solidFill>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106" name="Half Frame 105"/>
          <p:cNvSpPr/>
          <p:nvPr userDrawn="1"/>
        </p:nvSpPr>
        <p:spPr>
          <a:xfrm rot="8100000">
            <a:off x="2585998" y="8672805"/>
            <a:ext cx="95946" cy="95946"/>
          </a:xfrm>
          <a:prstGeom prst="halfFram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8" name="Half Frame 107"/>
          <p:cNvSpPr/>
          <p:nvPr userDrawn="1"/>
        </p:nvSpPr>
        <p:spPr>
          <a:xfrm rot="8100000">
            <a:off x="3556180" y="8672805"/>
            <a:ext cx="95946" cy="95946"/>
          </a:xfrm>
          <a:prstGeom prst="halfFram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9" name="Half Frame 108"/>
          <p:cNvSpPr/>
          <p:nvPr userDrawn="1"/>
        </p:nvSpPr>
        <p:spPr>
          <a:xfrm rot="8100000">
            <a:off x="6335894" y="8672805"/>
            <a:ext cx="95946" cy="95946"/>
          </a:xfrm>
          <a:prstGeom prst="halfFram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cxnSp>
        <p:nvCxnSpPr>
          <p:cNvPr id="143" name="Elbow Connector 141"/>
          <p:cNvCxnSpPr/>
          <p:nvPr userDrawn="1"/>
        </p:nvCxnSpPr>
        <p:spPr>
          <a:xfrm flipH="1" flipV="1">
            <a:off x="4935537" y="9004300"/>
            <a:ext cx="452838" cy="125939"/>
          </a:xfrm>
          <a:prstGeom prst="bentConnector2">
            <a:avLst/>
          </a:prstGeom>
          <a:ln w="12700">
            <a:solidFill>
              <a:schemeClr val="bg1"/>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144" name="Elbow Connector 141"/>
          <p:cNvCxnSpPr/>
          <p:nvPr userDrawn="1"/>
        </p:nvCxnSpPr>
        <p:spPr>
          <a:xfrm>
            <a:off x="5687962" y="8497360"/>
            <a:ext cx="452838" cy="125939"/>
          </a:xfrm>
          <a:prstGeom prst="bentConnector2">
            <a:avLst/>
          </a:prstGeom>
          <a:ln w="12700">
            <a:solidFill>
              <a:schemeClr val="bg1"/>
            </a:solidFill>
            <a:headEnd type="none"/>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5584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2" name="Rectangle 11"/>
          <p:cNvSpPr/>
          <p:nvPr userDrawn="1"/>
        </p:nvSpPr>
        <p:spPr>
          <a:xfrm>
            <a:off x="1622425" y="2738082"/>
            <a:ext cx="5607050" cy="6692090"/>
          </a:xfrm>
          <a:prstGeom prst="rect">
            <a:avLst/>
          </a:prstGeom>
          <a:solidFill>
            <a:srgbClr val="E7E9E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09412" fontAlgn="auto">
              <a:spcBef>
                <a:spcPts val="0"/>
              </a:spcBef>
              <a:spcAft>
                <a:spcPts val="0"/>
              </a:spcAft>
              <a:defRPr/>
            </a:pPr>
            <a:endParaRPr lang="en-US" dirty="0">
              <a:solidFill>
                <a:schemeClr val="accent4"/>
              </a:solidFill>
            </a:endParaRPr>
          </a:p>
        </p:txBody>
      </p:sp>
      <p:sp>
        <p:nvSpPr>
          <p:cNvPr id="21" name="Shape 85"/>
          <p:cNvSpPr/>
          <p:nvPr userDrawn="1"/>
        </p:nvSpPr>
        <p:spPr>
          <a:xfrm>
            <a:off x="342900" y="342900"/>
            <a:ext cx="7029450" cy="685800"/>
          </a:xfrm>
          <a:custGeom>
            <a:avLst/>
            <a:gdLst/>
            <a:ahLst/>
            <a:cxnLst/>
            <a:rect l="0" t="0" r="0" b="0"/>
            <a:pathLst>
              <a:path w="7029450" h="685800" extrusionOk="0">
                <a:moveTo>
                  <a:pt x="7029450" y="0"/>
                </a:moveTo>
                <a:lnTo>
                  <a:pt x="0" y="0"/>
                </a:lnTo>
                <a:lnTo>
                  <a:pt x="0" y="685800"/>
                </a:lnTo>
                <a:lnTo>
                  <a:pt x="7029450" y="403860"/>
                </a:lnTo>
                <a:lnTo>
                  <a:pt x="7029450" y="0"/>
                </a:lnTo>
                <a:close/>
              </a:path>
            </a:pathLst>
          </a:custGeom>
          <a:solidFill>
            <a:schemeClr val="accent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Proxima Nova"/>
              <a:ea typeface="Proxima Nova"/>
              <a:cs typeface="Proxima Nova"/>
              <a:sym typeface="Proxima Nova"/>
            </a:endParaRPr>
          </a:p>
        </p:txBody>
      </p:sp>
      <p:sp>
        <p:nvSpPr>
          <p:cNvPr id="20" name="Trapezoid 19"/>
          <p:cNvSpPr/>
          <p:nvPr userDrawn="1"/>
        </p:nvSpPr>
        <p:spPr>
          <a:xfrm rot="10800000">
            <a:off x="3127374" y="6883397"/>
            <a:ext cx="2600321" cy="1215410"/>
          </a:xfrm>
          <a:prstGeom prst="trapezoid">
            <a:avLst>
              <a:gd name="adj" fmla="val 35182"/>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rapezoid 24"/>
          <p:cNvSpPr/>
          <p:nvPr userDrawn="1"/>
        </p:nvSpPr>
        <p:spPr>
          <a:xfrm rot="10800000">
            <a:off x="2512297" y="5118100"/>
            <a:ext cx="3828177" cy="1726582"/>
          </a:xfrm>
          <a:prstGeom prst="trapezoid">
            <a:avLst>
              <a:gd name="adj" fmla="val 35182"/>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Trapezoid 25"/>
          <p:cNvSpPr/>
          <p:nvPr userDrawn="1"/>
        </p:nvSpPr>
        <p:spPr>
          <a:xfrm rot="10800000">
            <a:off x="1803397" y="3087613"/>
            <a:ext cx="5245103" cy="1992381"/>
          </a:xfrm>
          <a:prstGeom prst="trapezoid">
            <a:avLst>
              <a:gd name="adj" fmla="val 35182"/>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a:off x="1622425" y="9666288"/>
            <a:ext cx="5607050" cy="1587"/>
          </a:xfrm>
          <a:prstGeom prst="line">
            <a:avLst/>
          </a:prstGeom>
          <a:ln w="6350" cap="flat" cmpd="sng" algn="ctr">
            <a:solidFill>
              <a:schemeClr val="bg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3"/>
          </p:nvPr>
        </p:nvSpPr>
        <p:spPr>
          <a:xfrm>
            <a:off x="1647825" y="2063751"/>
            <a:ext cx="5581649" cy="674332"/>
          </a:xfrm>
        </p:spPr>
        <p:txBody>
          <a:bodyPr/>
          <a:lstStyle>
            <a:lvl1pPr marL="0" indent="0">
              <a:lnSpc>
                <a:spcPts val="1700"/>
              </a:lnSpc>
              <a:spcAft>
                <a:spcPts val="6"/>
              </a:spcAft>
              <a:defRPr sz="1700" baseline="0">
                <a:solidFill>
                  <a:schemeClr val="accent6"/>
                </a:solidFill>
                <a:latin typeface="NeutraText-Book"/>
              </a:defRPr>
            </a:lvl1pPr>
            <a:lvl2pPr marL="0" indent="0">
              <a:lnSpc>
                <a:spcPts val="1500"/>
              </a:lnSpc>
              <a:defRPr sz="1100" spc="0" baseline="0">
                <a:solidFill>
                  <a:schemeClr val="accent6"/>
                </a:solidFill>
                <a:latin typeface="Proxima Nova Th" panose="02000506030000020004" pitchFamily="50" charset="0"/>
              </a:defRPr>
            </a:lvl2pPr>
            <a:lvl3pPr marL="0" indent="0">
              <a:lnSpc>
                <a:spcPts val="1200"/>
              </a:lnSpc>
              <a:defRPr sz="1000" cap="none" spc="0" baseline="0">
                <a:solidFill>
                  <a:srgbClr val="4CB3BE"/>
                </a:solidFill>
                <a:latin typeface="Proxima Nova Th" panose="02000506030000020004" pitchFamily="50" charset="0"/>
              </a:defRPr>
            </a:lvl3pPr>
            <a:lvl4pPr marL="0" indent="0">
              <a:lnSpc>
                <a:spcPts val="1300"/>
              </a:lnSpc>
              <a:defRPr sz="900" spc="0" baseline="0">
                <a:solidFill>
                  <a:schemeClr val="tx1"/>
                </a:solidFill>
                <a:latin typeface="Proxima Nova Rg" panose="02000506030000020004" pitchFamily="50"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Text Placeholder 12"/>
          <p:cNvSpPr>
            <a:spLocks noGrp="1"/>
          </p:cNvSpPr>
          <p:nvPr>
            <p:ph type="body" sz="quarter" idx="14"/>
          </p:nvPr>
        </p:nvSpPr>
        <p:spPr>
          <a:xfrm>
            <a:off x="1622425" y="528638"/>
            <a:ext cx="2717800" cy="225425"/>
          </a:xfrm>
        </p:spPr>
        <p:txBody>
          <a:bodyPr anchor="ctr" anchorCtr="0"/>
          <a:lstStyle>
            <a:lvl1pPr>
              <a:lnSpc>
                <a:spcPts val="1100"/>
              </a:lnSpc>
              <a:defRPr sz="1000" baseline="0">
                <a:solidFill>
                  <a:schemeClr val="bg1"/>
                </a:solidFill>
                <a:latin typeface="NeutraText-Book"/>
              </a:defRPr>
            </a:lvl1pPr>
          </a:lstStyle>
          <a:p>
            <a:pPr lvl="0"/>
            <a:r>
              <a:rPr lang="en-US" dirty="0"/>
              <a:t>Click to edit Master text styles</a:t>
            </a:r>
          </a:p>
        </p:txBody>
      </p:sp>
      <p:sp>
        <p:nvSpPr>
          <p:cNvPr id="15" name="Text Placeholder 14"/>
          <p:cNvSpPr>
            <a:spLocks noGrp="1"/>
          </p:cNvSpPr>
          <p:nvPr>
            <p:ph type="body" sz="quarter" idx="15" hasCustomPrompt="1"/>
          </p:nvPr>
        </p:nvSpPr>
        <p:spPr>
          <a:xfrm>
            <a:off x="628650" y="315913"/>
            <a:ext cx="615950" cy="685800"/>
          </a:xfrm>
        </p:spPr>
        <p:txBody>
          <a:bodyPr anchor="ctr" anchorCtr="0"/>
          <a:lstStyle>
            <a:lvl1pPr algn="ctr">
              <a:defRPr sz="3600" baseline="0">
                <a:solidFill>
                  <a:schemeClr val="accent1"/>
                </a:solidFill>
                <a:latin typeface="NeutraText-Light"/>
              </a:defRPr>
            </a:lvl1pPr>
          </a:lstStyle>
          <a:p>
            <a:pPr lvl="0"/>
            <a:r>
              <a:rPr lang="en-US" dirty="0"/>
              <a:t>#</a:t>
            </a:r>
          </a:p>
        </p:txBody>
      </p:sp>
      <p:sp>
        <p:nvSpPr>
          <p:cNvPr id="18" name="Text Placeholder 17"/>
          <p:cNvSpPr>
            <a:spLocks noGrp="1"/>
          </p:cNvSpPr>
          <p:nvPr>
            <p:ph type="body" sz="quarter" idx="16"/>
          </p:nvPr>
        </p:nvSpPr>
        <p:spPr>
          <a:xfrm>
            <a:off x="2928941" y="8401050"/>
            <a:ext cx="2994019" cy="828675"/>
          </a:xfrm>
        </p:spPr>
        <p:txBody>
          <a:bodyPr wrap="square">
            <a:noAutofit/>
          </a:bodyPr>
          <a:lstStyle>
            <a:lvl1pPr algn="ctr">
              <a:lnSpc>
                <a:spcPts val="1800"/>
              </a:lnSpc>
              <a:spcBef>
                <a:spcPts val="0"/>
              </a:spcBef>
              <a:defRPr sz="1400" kern="1200" cap="none" spc="10" baseline="0">
                <a:solidFill>
                  <a:schemeClr val="accent6"/>
                </a:solidFill>
                <a:latin typeface="Proxima Nova Th" panose="02000506030000020004" pitchFamily="50" charset="0"/>
                <a:cs typeface="Proxima Nova Th" panose="02000506030000020004" pitchFamily="50" charset="0"/>
              </a:defRPr>
            </a:lvl1pPr>
            <a:lvl2pPr algn="ctr">
              <a:lnSpc>
                <a:spcPts val="1800"/>
              </a:lnSpc>
              <a:spcBef>
                <a:spcPts val="0"/>
              </a:spcBef>
              <a:defRPr sz="1400" kern="1200" cap="none" spc="10" baseline="0">
                <a:solidFill>
                  <a:schemeClr val="accent6"/>
                </a:solidFill>
                <a:latin typeface="Proxima Nova Th" panose="02000506030000020004" pitchFamily="50" charset="0"/>
                <a:cs typeface="Proxima Nova Th" panose="02000506030000020004" pitchFamily="50" charset="0"/>
              </a:defRPr>
            </a:lvl2pPr>
            <a:lvl3pPr algn="ctr">
              <a:lnSpc>
                <a:spcPts val="1800"/>
              </a:lnSpc>
              <a:spcBef>
                <a:spcPts val="0"/>
              </a:spcBef>
              <a:defRPr sz="1400" kern="1200" cap="none" spc="10" baseline="0">
                <a:solidFill>
                  <a:schemeClr val="accent6"/>
                </a:solidFill>
                <a:latin typeface="Proxima Nova Th" panose="02000506030000020004" pitchFamily="50" charset="0"/>
                <a:cs typeface="Proxima Nova Th" panose="02000506030000020004" pitchFamily="50" charset="0"/>
              </a:defRPr>
            </a:lvl3pPr>
            <a:lvl4pPr algn="ctr">
              <a:lnSpc>
                <a:spcPts val="1800"/>
              </a:lnSpc>
              <a:spcBef>
                <a:spcPts val="0"/>
              </a:spcBef>
              <a:defRPr sz="1400" kern="1200" cap="none" spc="10" baseline="0">
                <a:solidFill>
                  <a:schemeClr val="accent6"/>
                </a:solidFill>
                <a:latin typeface="Proxima Nova Th" panose="02000506030000020004" pitchFamily="50" charset="0"/>
                <a:cs typeface="Proxima Nova Th" panose="02000506030000020004" pitchFamily="50" charset="0"/>
              </a:defRPr>
            </a:lvl4pPr>
            <a:lvl5pPr algn="ctr">
              <a:lnSpc>
                <a:spcPts val="1800"/>
              </a:lnSpc>
              <a:spcBef>
                <a:spcPts val="0"/>
              </a:spcBef>
              <a:defRPr sz="1400" kern="1200" cap="none" spc="10" baseline="0">
                <a:solidFill>
                  <a:schemeClr val="accent6"/>
                </a:solidFill>
                <a:latin typeface="Proxima Nova Th" panose="02000506030000020004" pitchFamily="50" charset="0"/>
                <a:cs typeface="Proxima Nova Th" panose="02000506030000020004" pitchFamily="50" charset="0"/>
              </a:defRPr>
            </a:lvl5pPr>
            <a:lvl6pPr>
              <a:buNone/>
              <a:defRPr/>
            </a:lvl6pPr>
          </a:lstStyle>
          <a:p>
            <a:pPr lvl="0"/>
            <a:r>
              <a:rPr lang="en-US" dirty="0"/>
              <a:t>Click to edit Master text styles</a:t>
            </a:r>
          </a:p>
          <a:p>
            <a:pPr lvl="1"/>
            <a:r>
              <a:rPr lang="en-US" dirty="0"/>
              <a:t>Second level</a:t>
            </a:r>
          </a:p>
          <a:p>
            <a:pPr lvl="2"/>
            <a:r>
              <a:rPr lang="en-US" dirty="0"/>
              <a:t>Third</a:t>
            </a:r>
          </a:p>
          <a:p>
            <a:pPr lvl="3"/>
            <a:r>
              <a:rPr lang="en-US" dirty="0"/>
              <a:t>Fourth</a:t>
            </a:r>
          </a:p>
          <a:p>
            <a:pPr lvl="4"/>
            <a:r>
              <a:rPr lang="en-US" dirty="0"/>
              <a:t>Fifth</a:t>
            </a:r>
          </a:p>
        </p:txBody>
      </p:sp>
      <p:sp>
        <p:nvSpPr>
          <p:cNvPr id="24" name="Text Placeholder 23"/>
          <p:cNvSpPr>
            <a:spLocks noGrp="1"/>
          </p:cNvSpPr>
          <p:nvPr>
            <p:ph type="body" sz="quarter" idx="17"/>
          </p:nvPr>
        </p:nvSpPr>
        <p:spPr>
          <a:xfrm>
            <a:off x="2357438" y="3182596"/>
            <a:ext cx="4137025" cy="652804"/>
          </a:xfrm>
        </p:spPr>
        <p:txBody>
          <a:bodyPr/>
          <a:lstStyle>
            <a:lvl1pPr marL="0" algn="ctr">
              <a:lnSpc>
                <a:spcPts val="1980"/>
              </a:lnSpc>
              <a:spcAft>
                <a:spcPts val="0"/>
              </a:spcAft>
              <a:defRPr sz="1300" cap="all" spc="60" baseline="0">
                <a:solidFill>
                  <a:schemeClr val="bg1"/>
                </a:solidFill>
                <a:latin typeface="Proxima Nova Th" panose="02000506030000020004" pitchFamily="50" charset="0"/>
              </a:defRPr>
            </a:lvl1pPr>
            <a:lvl2pPr marL="0" indent="0" algn="ctr">
              <a:lnSpc>
                <a:spcPts val="1300"/>
              </a:lnSpc>
              <a:spcBef>
                <a:spcPts val="0"/>
              </a:spcBef>
              <a:buFont typeface="Lucida Grande"/>
              <a:buNone/>
              <a:defRPr sz="900" kern="900" cap="none" spc="10" baseline="0">
                <a:solidFill>
                  <a:schemeClr val="bg1"/>
                </a:solidFill>
                <a:latin typeface="Proxima Nova Rg" panose="02000506030000020004" pitchFamily="50" charset="0"/>
              </a:defRPr>
            </a:lvl2pPr>
            <a:lvl3pPr algn="ctr">
              <a:lnSpc>
                <a:spcPts val="1300"/>
              </a:lnSpc>
              <a:spcBef>
                <a:spcPts val="0"/>
              </a:spcBef>
              <a:defRPr lang="en-US" sz="900" kern="900" cap="none" spc="10" baseline="0" dirty="0" smtClean="0">
                <a:solidFill>
                  <a:schemeClr val="bg1"/>
                </a:solidFill>
                <a:latin typeface="Proxima Nova Rg" panose="02000506030000020004" pitchFamily="50" charset="0"/>
                <a:ea typeface="ヒラギノ角ゴ Pro W3" charset="-128"/>
                <a:cs typeface="ヒラギノ角ゴ Pro W3" charset="-128"/>
              </a:defRPr>
            </a:lvl3pPr>
            <a:lvl4pPr algn="ctr">
              <a:lnSpc>
                <a:spcPts val="1300"/>
              </a:lnSpc>
              <a:spcBef>
                <a:spcPts val="0"/>
              </a:spcBef>
              <a:defRPr lang="en-US" sz="900" kern="900" cap="none" spc="10" baseline="0" dirty="0" smtClean="0">
                <a:solidFill>
                  <a:schemeClr val="bg1"/>
                </a:solidFill>
                <a:latin typeface="Proxima Nova Rg" panose="02000506030000020004" pitchFamily="50" charset="0"/>
                <a:ea typeface="ヒラギノ角ゴ Pro W3" charset="-128"/>
                <a:cs typeface="ヒラギノ角ゴ Pro W3" charset="-128"/>
              </a:defRPr>
            </a:lvl4pPr>
            <a:lvl5pPr algn="ctr">
              <a:lnSpc>
                <a:spcPts val="1300"/>
              </a:lnSpc>
              <a:spcBef>
                <a:spcPts val="0"/>
              </a:spcBef>
              <a:defRPr lang="en-US" sz="900" kern="900" cap="none" spc="10" baseline="0" dirty="0" smtClean="0">
                <a:solidFill>
                  <a:schemeClr val="bg1"/>
                </a:solidFill>
                <a:latin typeface="Proxima Nova Rg" panose="02000506030000020004" pitchFamily="50" charset="0"/>
                <a:ea typeface="ヒラギノ角ゴ Pro W3" charset="-128"/>
                <a:cs typeface="ヒラギノ角ゴ Pro W3" charset="-128"/>
              </a:defRPr>
            </a:lvl5pPr>
          </a:lstStyle>
          <a:p>
            <a:pPr lvl="0"/>
            <a:r>
              <a:rPr lang="en-US" dirty="0"/>
              <a:t>Click to edit Master text styles</a:t>
            </a:r>
          </a:p>
          <a:p>
            <a:pPr lvl="1"/>
            <a:r>
              <a:rPr lang="en-US" dirty="0"/>
              <a:t>Second level</a:t>
            </a:r>
          </a:p>
          <a:p>
            <a:pPr lvl="2"/>
            <a:r>
              <a:rPr lang="en-US" dirty="0"/>
              <a:t>Third</a:t>
            </a:r>
          </a:p>
          <a:p>
            <a:pPr lvl="3"/>
            <a:r>
              <a:rPr lang="en-US" dirty="0"/>
              <a:t>Fourth</a:t>
            </a:r>
          </a:p>
          <a:p>
            <a:pPr lvl="4"/>
            <a:r>
              <a:rPr lang="en-US" dirty="0"/>
              <a:t>Fifth</a:t>
            </a:r>
          </a:p>
        </p:txBody>
      </p:sp>
      <p:sp>
        <p:nvSpPr>
          <p:cNvPr id="19" name="Text Placeholder 23"/>
          <p:cNvSpPr>
            <a:spLocks noGrp="1"/>
          </p:cNvSpPr>
          <p:nvPr>
            <p:ph type="body" sz="quarter" idx="18" hasCustomPrompt="1"/>
          </p:nvPr>
        </p:nvSpPr>
        <p:spPr>
          <a:xfrm>
            <a:off x="2476500" y="3928685"/>
            <a:ext cx="3898900" cy="956823"/>
          </a:xfrm>
        </p:spPr>
        <p:txBody>
          <a:bodyPr numCol="3" spcCol="171450"/>
          <a:lstStyle>
            <a:lvl1pPr marL="0">
              <a:lnSpc>
                <a:spcPts val="1200"/>
              </a:lnSpc>
              <a:spcAft>
                <a:spcPts val="0"/>
              </a:spcAft>
              <a:defRPr lang="en-US" sz="800" kern="1200" cap="none" spc="0" baseline="0" dirty="0">
                <a:solidFill>
                  <a:schemeClr val="accent4"/>
                </a:solidFill>
                <a:latin typeface="Proxima Nova Th" panose="02000506030000020004" pitchFamily="50" charset="0"/>
                <a:ea typeface="ヒラギノ角ゴ Pro W3" charset="-128"/>
                <a:cs typeface="ヒラギノ角ゴ Pro W3" charset="-128"/>
              </a:defRPr>
            </a:lvl1pPr>
            <a:lvl2pPr marL="137160" indent="-137160">
              <a:lnSpc>
                <a:spcPts val="1000"/>
              </a:lnSpc>
              <a:spcBef>
                <a:spcPts val="0"/>
              </a:spcBef>
              <a:spcAft>
                <a:spcPts val="180"/>
              </a:spcAft>
              <a:buFont typeface="Lucida Grande"/>
              <a:buChar char="»"/>
              <a:defRPr sz="700" kern="700" cap="none" spc="10" baseline="0">
                <a:solidFill>
                  <a:schemeClr val="bg1"/>
                </a:solidFill>
                <a:latin typeface="Proxima Nova Rg" panose="02000506030000020004" pitchFamily="50" charset="0"/>
              </a:defRPr>
            </a:lvl2pPr>
            <a:lvl3pPr marL="137160" indent="-137160">
              <a:lnSpc>
                <a:spcPts val="1000"/>
              </a:lnSpc>
              <a:spcBef>
                <a:spcPts val="0"/>
              </a:spcBef>
              <a:spcAft>
                <a:spcPts val="180"/>
              </a:spcAft>
              <a:buFont typeface="Lucida Grande"/>
              <a:buChar char="»"/>
              <a:defRPr lang="en-US" sz="700" kern="700" cap="none" spc="10" baseline="0" dirty="0" smtClean="0">
                <a:solidFill>
                  <a:schemeClr val="bg1"/>
                </a:solidFill>
                <a:latin typeface="Proxima Nova Rg" panose="02000506030000020004" pitchFamily="50" charset="0"/>
                <a:ea typeface="ヒラギノ角ゴ Pro W3" charset="-128"/>
                <a:cs typeface="ヒラギノ角ゴ Pro W3" charset="-128"/>
              </a:defRPr>
            </a:lvl3pPr>
            <a:lvl4pPr marL="137160" indent="-137160">
              <a:lnSpc>
                <a:spcPts val="1000"/>
              </a:lnSpc>
              <a:spcBef>
                <a:spcPts val="0"/>
              </a:spcBef>
              <a:spcAft>
                <a:spcPts val="180"/>
              </a:spcAft>
              <a:buFont typeface="Lucida Grande"/>
              <a:buChar char="»"/>
              <a:defRPr lang="en-US" sz="700" kern="700" cap="none" spc="10" baseline="0" dirty="0" smtClean="0">
                <a:solidFill>
                  <a:schemeClr val="bg1"/>
                </a:solidFill>
                <a:latin typeface="Proxima Nova Rg" panose="02000506030000020004" pitchFamily="50" charset="0"/>
                <a:ea typeface="ヒラギノ角ゴ Pro W3" charset="-128"/>
                <a:cs typeface="ヒラギノ角ゴ Pro W3" charset="-128"/>
              </a:defRPr>
            </a:lvl4pPr>
            <a:lvl5pPr marL="137160" indent="-137160">
              <a:lnSpc>
                <a:spcPts val="1000"/>
              </a:lnSpc>
              <a:spcBef>
                <a:spcPts val="0"/>
              </a:spcBef>
              <a:spcAft>
                <a:spcPts val="180"/>
              </a:spcAft>
              <a:buFont typeface="Lucida Grande"/>
              <a:buChar char="»"/>
              <a:defRPr lang="en-US" sz="700" kern="700" cap="none" spc="10" baseline="0" dirty="0" smtClean="0">
                <a:solidFill>
                  <a:schemeClr val="bg1"/>
                </a:solidFill>
                <a:latin typeface="Proxima Nova Rg" panose="02000506030000020004" pitchFamily="50" charset="0"/>
                <a:ea typeface="ヒラギノ角ゴ Pro W3" charset="-128"/>
                <a:cs typeface="ヒラギノ角ゴ Pro W3" charset="-128"/>
              </a:defRPr>
            </a:lvl5pPr>
          </a:lstStyle>
          <a:p>
            <a:pPr lvl="0"/>
            <a:r>
              <a:rPr lang="en-US" dirty="0"/>
              <a:t>Master text styles</a:t>
            </a:r>
          </a:p>
          <a:p>
            <a:pPr lvl="1"/>
            <a:r>
              <a:rPr lang="en-US" dirty="0"/>
              <a:t>Second level</a:t>
            </a:r>
          </a:p>
          <a:p>
            <a:pPr lvl="2"/>
            <a:r>
              <a:rPr lang="en-US" dirty="0"/>
              <a:t>Third</a:t>
            </a:r>
          </a:p>
          <a:p>
            <a:pPr lvl="3"/>
            <a:r>
              <a:rPr lang="en-US" dirty="0"/>
              <a:t>Fourth</a:t>
            </a:r>
          </a:p>
          <a:p>
            <a:pPr lvl="4"/>
            <a:r>
              <a:rPr lang="en-US" dirty="0"/>
              <a:t>Fifth</a:t>
            </a:r>
          </a:p>
          <a:p>
            <a:pPr lvl="0"/>
            <a:endParaRPr lang="en-US" dirty="0"/>
          </a:p>
          <a:p>
            <a:pPr marL="0" lvl="0" indent="0" algn="l" rtl="0" fontAlgn="base">
              <a:lnSpc>
                <a:spcPts val="1200"/>
              </a:lnSpc>
              <a:spcBef>
                <a:spcPct val="0"/>
              </a:spcBef>
              <a:spcAft>
                <a:spcPts val="0"/>
              </a:spcAft>
            </a:pPr>
            <a:r>
              <a:rPr lang="en-US" dirty="0"/>
              <a:t>Master text styles</a:t>
            </a:r>
          </a:p>
          <a:p>
            <a:pPr lvl="1"/>
            <a:r>
              <a:rPr lang="en-US" dirty="0"/>
              <a:t>Second level</a:t>
            </a:r>
          </a:p>
          <a:p>
            <a:pPr lvl="2"/>
            <a:r>
              <a:rPr lang="en-US" dirty="0"/>
              <a:t>Third</a:t>
            </a:r>
          </a:p>
          <a:p>
            <a:pPr lvl="3"/>
            <a:r>
              <a:rPr lang="en-US" dirty="0"/>
              <a:t>Fourth</a:t>
            </a:r>
          </a:p>
          <a:p>
            <a:pPr lvl="4"/>
            <a:r>
              <a:rPr lang="en-US" dirty="0"/>
              <a:t>Fifth</a:t>
            </a:r>
          </a:p>
          <a:p>
            <a:pPr lvl="0"/>
            <a:endParaRPr lang="en-US" dirty="0"/>
          </a:p>
          <a:p>
            <a:pPr lvl="0"/>
            <a:r>
              <a:rPr lang="en-US" dirty="0"/>
              <a:t>Master text styles</a:t>
            </a:r>
          </a:p>
          <a:p>
            <a:pPr lvl="1"/>
            <a:r>
              <a:rPr lang="en-US" dirty="0"/>
              <a:t>Second level</a:t>
            </a:r>
          </a:p>
          <a:p>
            <a:pPr lvl="2"/>
            <a:r>
              <a:rPr lang="en-US" dirty="0"/>
              <a:t>Third</a:t>
            </a:r>
          </a:p>
          <a:p>
            <a:pPr lvl="3"/>
            <a:r>
              <a:rPr lang="en-US" dirty="0"/>
              <a:t>Fourth</a:t>
            </a:r>
          </a:p>
          <a:p>
            <a:pPr lvl="4"/>
            <a:r>
              <a:rPr lang="en-US" dirty="0"/>
              <a:t>fifth</a:t>
            </a:r>
          </a:p>
          <a:p>
            <a:pPr lvl="4"/>
            <a:endParaRPr lang="en-US" dirty="0"/>
          </a:p>
        </p:txBody>
      </p:sp>
      <p:sp>
        <p:nvSpPr>
          <p:cNvPr id="22" name="Slide Number Placeholder 5"/>
          <p:cNvSpPr>
            <a:spLocks noGrp="1"/>
          </p:cNvSpPr>
          <p:nvPr>
            <p:ph type="sldNum" sz="quarter" idx="20"/>
          </p:nvPr>
        </p:nvSpPr>
        <p:spPr/>
        <p:txBody>
          <a:bodyPr/>
          <a:lstStyle>
            <a:lvl1pPr>
              <a:defRPr smtClean="0"/>
            </a:lvl1pPr>
          </a:lstStyle>
          <a:p>
            <a:pPr>
              <a:defRPr/>
            </a:pPr>
            <a:fld id="{AC6FBCD8-CC80-8B44-8514-323AADDA92F6}" type="slidenum">
              <a:rPr lang="en-US"/>
              <a:pPr>
                <a:defRPr/>
              </a:pPr>
              <a:t>‹#›</a:t>
            </a:fld>
            <a:endParaRPr lang="en-US"/>
          </a:p>
        </p:txBody>
      </p:sp>
      <p:sp>
        <p:nvSpPr>
          <p:cNvPr id="23" name="Footer Placeholder 2"/>
          <p:cNvSpPr>
            <a:spLocks noGrp="1"/>
          </p:cNvSpPr>
          <p:nvPr>
            <p:ph type="ftr" sz="quarter" idx="21"/>
          </p:nvPr>
        </p:nvSpPr>
        <p:spPr/>
        <p:txBody>
          <a:bodyPr/>
          <a:lstStyle>
            <a:lvl1pPr>
              <a:defRPr/>
            </a:lvl1pPr>
          </a:lstStyle>
          <a:p>
            <a:pPr>
              <a:defRPr/>
            </a:pPr>
            <a:r>
              <a:rPr lang="en-US" dirty="0" err="1"/>
              <a:t>Tricap</a:t>
            </a:r>
            <a:r>
              <a:rPr lang="en-US" dirty="0"/>
              <a:t> Residential Group  |  TricapRes.com</a:t>
            </a:r>
          </a:p>
        </p:txBody>
      </p:sp>
      <p:sp>
        <p:nvSpPr>
          <p:cNvPr id="29" name="Text Placeholder 23"/>
          <p:cNvSpPr>
            <a:spLocks noGrp="1"/>
          </p:cNvSpPr>
          <p:nvPr>
            <p:ph type="body" sz="quarter" idx="22"/>
          </p:nvPr>
        </p:nvSpPr>
        <p:spPr>
          <a:xfrm>
            <a:off x="2780630" y="5213350"/>
            <a:ext cx="3290640" cy="652804"/>
          </a:xfrm>
        </p:spPr>
        <p:txBody>
          <a:bodyPr/>
          <a:lstStyle>
            <a:lvl1pPr marL="0" algn="ctr">
              <a:lnSpc>
                <a:spcPts val="1980"/>
              </a:lnSpc>
              <a:spcAft>
                <a:spcPts val="0"/>
              </a:spcAft>
              <a:defRPr sz="1300" cap="all" spc="60" baseline="0">
                <a:solidFill>
                  <a:schemeClr val="bg1"/>
                </a:solidFill>
                <a:latin typeface="Proxima Nova Th" panose="02000506030000020004" pitchFamily="50" charset="0"/>
              </a:defRPr>
            </a:lvl1pPr>
            <a:lvl2pPr marL="0" indent="0" algn="ctr">
              <a:lnSpc>
                <a:spcPts val="1300"/>
              </a:lnSpc>
              <a:spcBef>
                <a:spcPts val="0"/>
              </a:spcBef>
              <a:buFont typeface="Lucida Grande"/>
              <a:buNone/>
              <a:defRPr sz="900" kern="900" cap="none" spc="10" baseline="0">
                <a:solidFill>
                  <a:schemeClr val="bg1"/>
                </a:solidFill>
                <a:latin typeface="Proxima Nova Rg" panose="02000506030000020004" pitchFamily="50" charset="0"/>
              </a:defRPr>
            </a:lvl2pPr>
            <a:lvl3pPr algn="ctr">
              <a:lnSpc>
                <a:spcPts val="1300"/>
              </a:lnSpc>
              <a:spcBef>
                <a:spcPts val="0"/>
              </a:spcBef>
              <a:defRPr lang="en-US" sz="900" kern="900" cap="none" spc="10" baseline="0" dirty="0" smtClean="0">
                <a:solidFill>
                  <a:schemeClr val="bg1"/>
                </a:solidFill>
                <a:latin typeface="Proxima Nova Rg" panose="02000506030000020004" pitchFamily="50" charset="0"/>
                <a:ea typeface="ヒラギノ角ゴ Pro W3" charset="-128"/>
                <a:cs typeface="ヒラギノ角ゴ Pro W3" charset="-128"/>
              </a:defRPr>
            </a:lvl3pPr>
            <a:lvl4pPr algn="ctr">
              <a:lnSpc>
                <a:spcPts val="1300"/>
              </a:lnSpc>
              <a:spcBef>
                <a:spcPts val="0"/>
              </a:spcBef>
              <a:defRPr lang="en-US" sz="900" kern="900" cap="none" spc="10" baseline="0" dirty="0" smtClean="0">
                <a:solidFill>
                  <a:schemeClr val="bg1"/>
                </a:solidFill>
                <a:latin typeface="Proxima Nova Rg" panose="02000506030000020004" pitchFamily="50" charset="0"/>
                <a:ea typeface="ヒラギノ角ゴ Pro W3" charset="-128"/>
                <a:cs typeface="ヒラギノ角ゴ Pro W3" charset="-128"/>
              </a:defRPr>
            </a:lvl4pPr>
            <a:lvl5pPr algn="ctr">
              <a:lnSpc>
                <a:spcPts val="1300"/>
              </a:lnSpc>
              <a:spcBef>
                <a:spcPts val="0"/>
              </a:spcBef>
              <a:defRPr lang="en-US" sz="900" kern="900" cap="none" spc="10" baseline="0" dirty="0" smtClean="0">
                <a:solidFill>
                  <a:schemeClr val="bg1"/>
                </a:solidFill>
                <a:latin typeface="Proxima Nova Rg" panose="02000506030000020004" pitchFamily="50" charset="0"/>
                <a:ea typeface="ヒラギノ角ゴ Pro W3" charset="-128"/>
                <a:cs typeface="ヒラギノ角ゴ Pro W3" charset="-128"/>
              </a:defRPr>
            </a:lvl5pPr>
          </a:lstStyle>
          <a:p>
            <a:pPr lvl="0"/>
            <a:r>
              <a:rPr lang="en-US" dirty="0"/>
              <a:t>Click to edit Master text styles</a:t>
            </a:r>
          </a:p>
          <a:p>
            <a:pPr lvl="1"/>
            <a:r>
              <a:rPr lang="en-US" dirty="0"/>
              <a:t>Second level</a:t>
            </a:r>
          </a:p>
          <a:p>
            <a:pPr lvl="2"/>
            <a:r>
              <a:rPr lang="en-US" dirty="0"/>
              <a:t>Third</a:t>
            </a:r>
          </a:p>
          <a:p>
            <a:pPr lvl="3"/>
            <a:r>
              <a:rPr lang="en-US" dirty="0"/>
              <a:t>Fourth</a:t>
            </a:r>
          </a:p>
          <a:p>
            <a:pPr lvl="4"/>
            <a:r>
              <a:rPr lang="en-US" dirty="0"/>
              <a:t>Fifth</a:t>
            </a:r>
          </a:p>
        </p:txBody>
      </p:sp>
      <p:sp>
        <p:nvSpPr>
          <p:cNvPr id="30" name="Text Placeholder 23"/>
          <p:cNvSpPr>
            <a:spLocks noGrp="1"/>
          </p:cNvSpPr>
          <p:nvPr>
            <p:ph type="body" sz="quarter" idx="23" hasCustomPrompt="1"/>
          </p:nvPr>
        </p:nvSpPr>
        <p:spPr>
          <a:xfrm>
            <a:off x="3318669" y="5959439"/>
            <a:ext cx="2214563" cy="752341"/>
          </a:xfrm>
        </p:spPr>
        <p:txBody>
          <a:bodyPr numCol="2" spcCol="171450"/>
          <a:lstStyle>
            <a:lvl1pPr marL="0">
              <a:lnSpc>
                <a:spcPts val="1200"/>
              </a:lnSpc>
              <a:spcAft>
                <a:spcPts val="0"/>
              </a:spcAft>
              <a:defRPr lang="en-US" sz="800" kern="1200" cap="none" spc="0" baseline="0" dirty="0">
                <a:solidFill>
                  <a:schemeClr val="accent4"/>
                </a:solidFill>
                <a:latin typeface="Proxima Nova Th" panose="02000506030000020004" pitchFamily="50" charset="0"/>
                <a:ea typeface="ヒラギノ角ゴ Pro W3" charset="-128"/>
                <a:cs typeface="ヒラギノ角ゴ Pro W3" charset="-128"/>
              </a:defRPr>
            </a:lvl1pPr>
            <a:lvl2pPr marL="137160" indent="-137160">
              <a:lnSpc>
                <a:spcPts val="1000"/>
              </a:lnSpc>
              <a:spcBef>
                <a:spcPts val="0"/>
              </a:spcBef>
              <a:spcAft>
                <a:spcPts val="180"/>
              </a:spcAft>
              <a:buFont typeface="Lucida Grande"/>
              <a:buChar char="»"/>
              <a:defRPr sz="700" kern="700" cap="none" spc="10" baseline="0">
                <a:solidFill>
                  <a:schemeClr val="bg1"/>
                </a:solidFill>
                <a:latin typeface="Proxima Nova Rg" panose="02000506030000020004" pitchFamily="50" charset="0"/>
              </a:defRPr>
            </a:lvl2pPr>
            <a:lvl3pPr marL="137160" indent="-137160">
              <a:lnSpc>
                <a:spcPts val="1000"/>
              </a:lnSpc>
              <a:spcBef>
                <a:spcPts val="0"/>
              </a:spcBef>
              <a:spcAft>
                <a:spcPts val="180"/>
              </a:spcAft>
              <a:buFont typeface="Lucida Grande"/>
              <a:buChar char="»"/>
              <a:defRPr lang="en-US" sz="700" kern="700" cap="none" spc="10" baseline="0" dirty="0" smtClean="0">
                <a:solidFill>
                  <a:schemeClr val="bg1"/>
                </a:solidFill>
                <a:latin typeface="Proxima Nova Rg" panose="02000506030000020004" pitchFamily="50" charset="0"/>
                <a:ea typeface="ヒラギノ角ゴ Pro W3" charset="-128"/>
                <a:cs typeface="ヒラギノ角ゴ Pro W3" charset="-128"/>
              </a:defRPr>
            </a:lvl3pPr>
            <a:lvl4pPr marL="137160" indent="-137160">
              <a:lnSpc>
                <a:spcPts val="1000"/>
              </a:lnSpc>
              <a:spcBef>
                <a:spcPts val="0"/>
              </a:spcBef>
              <a:spcAft>
                <a:spcPts val="180"/>
              </a:spcAft>
              <a:buFont typeface="Lucida Grande"/>
              <a:buChar char="»"/>
              <a:defRPr lang="en-US" sz="700" kern="700" cap="none" spc="10" baseline="0" dirty="0" smtClean="0">
                <a:solidFill>
                  <a:schemeClr val="bg1"/>
                </a:solidFill>
                <a:latin typeface="Proxima Nova Rg" panose="02000506030000020004" pitchFamily="50" charset="0"/>
                <a:ea typeface="ヒラギノ角ゴ Pro W3" charset="-128"/>
                <a:cs typeface="ヒラギノ角ゴ Pro W3" charset="-128"/>
              </a:defRPr>
            </a:lvl4pPr>
            <a:lvl5pPr marL="137160" indent="-137160">
              <a:lnSpc>
                <a:spcPts val="1000"/>
              </a:lnSpc>
              <a:spcBef>
                <a:spcPts val="0"/>
              </a:spcBef>
              <a:spcAft>
                <a:spcPts val="180"/>
              </a:spcAft>
              <a:buFont typeface="Lucida Grande"/>
              <a:buNone/>
              <a:defRPr lang="en-US" sz="700" kern="700" cap="none" spc="10" baseline="0" dirty="0" smtClean="0">
                <a:solidFill>
                  <a:schemeClr val="bg1"/>
                </a:solidFill>
                <a:latin typeface="Proxima Nova"/>
                <a:ea typeface="ヒラギノ角ゴ Pro W3" charset="-128"/>
                <a:cs typeface="ヒラギノ角ゴ Pro W3" charset="-128"/>
              </a:defRPr>
            </a:lvl5pPr>
          </a:lstStyle>
          <a:p>
            <a:pPr lvl="0"/>
            <a:r>
              <a:rPr lang="en-US" dirty="0"/>
              <a:t>Master text styles</a:t>
            </a:r>
          </a:p>
          <a:p>
            <a:pPr lvl="1"/>
            <a:r>
              <a:rPr lang="en-US" dirty="0"/>
              <a:t>Second level</a:t>
            </a:r>
          </a:p>
          <a:p>
            <a:pPr lvl="2"/>
            <a:r>
              <a:rPr lang="en-US" dirty="0"/>
              <a:t>Third</a:t>
            </a:r>
          </a:p>
          <a:p>
            <a:pPr lvl="3"/>
            <a:r>
              <a:rPr lang="en-US" dirty="0"/>
              <a:t>Fourth</a:t>
            </a:r>
          </a:p>
          <a:p>
            <a:pPr lvl="3"/>
            <a:r>
              <a:rPr lang="en-US" dirty="0"/>
              <a:t>Fifth</a:t>
            </a:r>
          </a:p>
          <a:p>
            <a:pPr lvl="0"/>
            <a:endParaRPr lang="en-US" dirty="0"/>
          </a:p>
          <a:p>
            <a:pPr lvl="0"/>
            <a:r>
              <a:rPr lang="en-US" dirty="0"/>
              <a:t>Master text styles</a:t>
            </a:r>
          </a:p>
          <a:p>
            <a:pPr lvl="1"/>
            <a:r>
              <a:rPr lang="en-US" dirty="0"/>
              <a:t>Second level</a:t>
            </a:r>
          </a:p>
          <a:p>
            <a:pPr lvl="2"/>
            <a:r>
              <a:rPr lang="en-US" dirty="0"/>
              <a:t>Third</a:t>
            </a:r>
          </a:p>
          <a:p>
            <a:pPr lvl="3"/>
            <a:r>
              <a:rPr lang="en-US" dirty="0"/>
              <a:t>Fourth</a:t>
            </a:r>
          </a:p>
          <a:p>
            <a:pPr lvl="3"/>
            <a:r>
              <a:rPr lang="en-US" dirty="0"/>
              <a:t>Fifth</a:t>
            </a:r>
          </a:p>
          <a:p>
            <a:pPr lvl="3"/>
            <a:endParaRPr lang="en-US" dirty="0"/>
          </a:p>
        </p:txBody>
      </p:sp>
      <p:sp>
        <p:nvSpPr>
          <p:cNvPr id="32" name="Text Placeholder 23"/>
          <p:cNvSpPr>
            <a:spLocks noGrp="1"/>
          </p:cNvSpPr>
          <p:nvPr>
            <p:ph type="body" sz="quarter" idx="24"/>
          </p:nvPr>
        </p:nvSpPr>
        <p:spPr>
          <a:xfrm>
            <a:off x="3318669" y="6959600"/>
            <a:ext cx="2214562" cy="652804"/>
          </a:xfrm>
        </p:spPr>
        <p:txBody>
          <a:bodyPr/>
          <a:lstStyle>
            <a:lvl1pPr marL="0" algn="ctr">
              <a:lnSpc>
                <a:spcPts val="1980"/>
              </a:lnSpc>
              <a:spcAft>
                <a:spcPts val="0"/>
              </a:spcAft>
              <a:defRPr sz="1300" cap="all" spc="60" baseline="0">
                <a:solidFill>
                  <a:schemeClr val="bg1"/>
                </a:solidFill>
                <a:latin typeface="Proxima Nova Th" panose="02000506030000020004" pitchFamily="50" charset="0"/>
              </a:defRPr>
            </a:lvl1pPr>
            <a:lvl2pPr marL="137160" indent="-137160" algn="ctr">
              <a:lnSpc>
                <a:spcPts val="1300"/>
              </a:lnSpc>
              <a:spcBef>
                <a:spcPts val="0"/>
              </a:spcBef>
              <a:buFont typeface="Lucida Grande"/>
              <a:buChar char="»"/>
              <a:defRPr sz="900" kern="900" cap="none" spc="10" baseline="0">
                <a:solidFill>
                  <a:schemeClr val="bg1"/>
                </a:solidFill>
                <a:latin typeface="Proxima Nova Rg" panose="02000506030000020004" pitchFamily="50" charset="0"/>
              </a:defRPr>
            </a:lvl2pPr>
            <a:lvl3pPr marL="137160" indent="-137160" algn="ctr">
              <a:lnSpc>
                <a:spcPts val="1300"/>
              </a:lnSpc>
              <a:spcBef>
                <a:spcPts val="0"/>
              </a:spcBef>
              <a:buFont typeface="Lucida Grande"/>
              <a:buChar char="»"/>
              <a:defRPr lang="en-US" sz="900" kern="900" cap="none" spc="10" baseline="0" dirty="0" smtClean="0">
                <a:solidFill>
                  <a:schemeClr val="bg1"/>
                </a:solidFill>
                <a:latin typeface="Proxima Nova Rg" panose="02000506030000020004" pitchFamily="50" charset="0"/>
                <a:ea typeface="ヒラギノ角ゴ Pro W3" charset="-128"/>
                <a:cs typeface="ヒラギノ角ゴ Pro W3" charset="-128"/>
              </a:defRPr>
            </a:lvl3pPr>
            <a:lvl4pPr marL="137160" indent="-137160" algn="ctr">
              <a:lnSpc>
                <a:spcPts val="1300"/>
              </a:lnSpc>
              <a:spcBef>
                <a:spcPts val="0"/>
              </a:spcBef>
              <a:buFont typeface="Lucida Grande"/>
              <a:buChar char="»"/>
              <a:defRPr lang="en-US" sz="900" kern="900" cap="none" spc="10" baseline="0" dirty="0" smtClean="0">
                <a:solidFill>
                  <a:schemeClr val="bg1"/>
                </a:solidFill>
                <a:latin typeface="Proxima Nova Rg" panose="02000506030000020004" pitchFamily="50" charset="0"/>
                <a:ea typeface="ヒラギノ角ゴ Pro W3" charset="-128"/>
                <a:cs typeface="ヒラギノ角ゴ Pro W3" charset="-128"/>
              </a:defRPr>
            </a:lvl4pPr>
            <a:lvl5pPr marL="137160" indent="-137160" algn="ctr">
              <a:lnSpc>
                <a:spcPts val="1300"/>
              </a:lnSpc>
              <a:spcBef>
                <a:spcPts val="0"/>
              </a:spcBef>
              <a:buFont typeface="Lucida Grande"/>
              <a:buChar char="»"/>
              <a:defRPr lang="en-US" sz="900" kern="900" cap="none" spc="10" baseline="0" dirty="0" smtClean="0">
                <a:solidFill>
                  <a:schemeClr val="bg1"/>
                </a:solidFill>
                <a:latin typeface="Proxima Nova Rg" panose="02000506030000020004" pitchFamily="50" charset="0"/>
                <a:ea typeface="ヒラギノ角ゴ Pro W3" charset="-128"/>
                <a:cs typeface="ヒラギノ角ゴ Pro W3" charset="-128"/>
              </a:defRPr>
            </a:lvl5pPr>
          </a:lstStyle>
          <a:p>
            <a:pPr lvl="0"/>
            <a:r>
              <a:rPr lang="en-US" dirty="0"/>
              <a:t>Click to edit Master text styles</a:t>
            </a:r>
          </a:p>
          <a:p>
            <a:pPr lvl="1"/>
            <a:r>
              <a:rPr lang="en-US" dirty="0"/>
              <a:t>Second level</a:t>
            </a:r>
          </a:p>
          <a:p>
            <a:pPr lvl="2"/>
            <a:r>
              <a:rPr lang="en-US" dirty="0"/>
              <a:t>Third</a:t>
            </a:r>
          </a:p>
          <a:p>
            <a:pPr lvl="3"/>
            <a:r>
              <a:rPr lang="en-US" dirty="0"/>
              <a:t>Fourth</a:t>
            </a:r>
          </a:p>
          <a:p>
            <a:pPr lvl="4"/>
            <a:r>
              <a:rPr lang="en-US" dirty="0"/>
              <a:t>Fifth</a:t>
            </a:r>
          </a:p>
        </p:txBody>
      </p:sp>
    </p:spTree>
    <p:extLst>
      <p:ext uri="{BB962C8B-B14F-4D97-AF65-F5344CB8AC3E}">
        <p14:creationId xmlns:p14="http://schemas.microsoft.com/office/powerpoint/2010/main" val="3457811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p:cSld name="1_Content with Caption">
    <p:spTree>
      <p:nvGrpSpPr>
        <p:cNvPr id="1" name="Shape 50"/>
        <p:cNvGrpSpPr/>
        <p:nvPr/>
      </p:nvGrpSpPr>
      <p:grpSpPr>
        <a:xfrm>
          <a:off x="0" y="0"/>
          <a:ext cx="0" cy="0"/>
          <a:chOff x="0" y="0"/>
          <a:chExt cx="0" cy="0"/>
        </a:xfrm>
      </p:grpSpPr>
      <p:sp>
        <p:nvSpPr>
          <p:cNvPr id="51" name="Google Shape;51;p5"/>
          <p:cNvSpPr/>
          <p:nvPr/>
        </p:nvSpPr>
        <p:spPr>
          <a:xfrm>
            <a:off x="342900" y="342900"/>
            <a:ext cx="7029450" cy="685800"/>
          </a:xfrm>
          <a:custGeom>
            <a:avLst/>
            <a:gdLst/>
            <a:ahLst/>
            <a:cxnLst/>
            <a:rect l="l" t="t" r="r" b="b"/>
            <a:pathLst>
              <a:path w="7029450" h="685800" extrusionOk="0">
                <a:moveTo>
                  <a:pt x="7029450" y="0"/>
                </a:moveTo>
                <a:lnTo>
                  <a:pt x="0" y="0"/>
                </a:lnTo>
                <a:lnTo>
                  <a:pt x="0" y="685800"/>
                </a:lnTo>
                <a:lnTo>
                  <a:pt x="7029450" y="403860"/>
                </a:lnTo>
                <a:lnTo>
                  <a:pt x="7029450" y="0"/>
                </a:lnTo>
                <a:close/>
              </a:path>
            </a:pathLst>
          </a:custGeom>
          <a:solidFill>
            <a:srgbClr val="00395D"/>
          </a:solidFill>
          <a:ln>
            <a:noFill/>
          </a:ln>
        </p:spPr>
        <p:txBody>
          <a:bodyPr spcFirstLastPara="1" wrap="square" lIns="0" tIns="0" rIns="0" bIns="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Proxima Nova"/>
              <a:ea typeface="Proxima Nova"/>
              <a:cs typeface="Proxima Nova"/>
              <a:sym typeface="Proxima Nova"/>
            </a:endParaRPr>
          </a:p>
        </p:txBody>
      </p:sp>
      <p:cxnSp>
        <p:nvCxnSpPr>
          <p:cNvPr id="52" name="Google Shape;52;p5"/>
          <p:cNvCxnSpPr/>
          <p:nvPr/>
        </p:nvCxnSpPr>
        <p:spPr>
          <a:xfrm>
            <a:off x="1622425" y="9664700"/>
            <a:ext cx="5607050" cy="1588"/>
          </a:xfrm>
          <a:prstGeom prst="straightConnector1">
            <a:avLst/>
          </a:prstGeom>
          <a:noFill/>
          <a:ln w="9525" cap="flat" cmpd="sng">
            <a:solidFill>
              <a:schemeClr val="accent4"/>
            </a:solidFill>
            <a:prstDash val="solid"/>
            <a:round/>
            <a:headEnd type="none" w="sm" len="sm"/>
            <a:tailEnd type="none" w="sm" len="sm"/>
          </a:ln>
        </p:spPr>
      </p:cxnSp>
      <p:sp>
        <p:nvSpPr>
          <p:cNvPr id="53" name="Google Shape;53;p5"/>
          <p:cNvSpPr txBox="1">
            <a:spLocks noGrp="1"/>
          </p:cNvSpPr>
          <p:nvPr>
            <p:ph type="body" idx="1"/>
          </p:nvPr>
        </p:nvSpPr>
        <p:spPr>
          <a:xfrm>
            <a:off x="3570287" y="3608388"/>
            <a:ext cx="3659187" cy="308033"/>
          </a:xfrm>
          <a:prstGeom prst="rect">
            <a:avLst/>
          </a:prstGeom>
          <a:noFill/>
          <a:ln>
            <a:noFill/>
          </a:ln>
        </p:spPr>
        <p:txBody>
          <a:bodyPr spcFirstLastPara="1" wrap="square" lIns="0" tIns="0" rIns="0" bIns="0" anchor="t" anchorCtr="0"/>
          <a:lstStyle>
            <a:lvl1pPr marL="457200" lvl="0" indent="-228600" algn="l">
              <a:lnSpc>
                <a:spcPct val="120000"/>
              </a:lnSpc>
              <a:spcBef>
                <a:spcPts val="0"/>
              </a:spcBef>
              <a:spcAft>
                <a:spcPts val="0"/>
              </a:spcAft>
              <a:buSzPts val="1400"/>
              <a:buNone/>
              <a:defRPr sz="1000" b="1" cap="none">
                <a:solidFill>
                  <a:srgbClr val="56C7DA"/>
                </a:solidFill>
                <a:latin typeface="Proxima Nova"/>
                <a:ea typeface="Proxima Nova"/>
                <a:cs typeface="Proxima Nova"/>
                <a:sym typeface="Proxima Nova"/>
              </a:defRPr>
            </a:lvl1pPr>
            <a:lvl2pPr marL="914400" lvl="1" indent="-228600" algn="l">
              <a:lnSpc>
                <a:spcPct val="144444"/>
              </a:lnSpc>
              <a:spcBef>
                <a:spcPts val="0"/>
              </a:spcBef>
              <a:spcAft>
                <a:spcPts val="0"/>
              </a:spcAft>
              <a:buSzPts val="1400"/>
              <a:buNone/>
              <a:defRPr sz="900" cap="none">
                <a:solidFill>
                  <a:schemeClr val="dk1"/>
                </a:solidFill>
                <a:latin typeface="Proxima Nova"/>
                <a:ea typeface="Proxima Nova"/>
                <a:cs typeface="Proxima Nova"/>
                <a:sym typeface="Proxima Nova"/>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4" name="Google Shape;54;p5"/>
          <p:cNvSpPr txBox="1">
            <a:spLocks noGrp="1"/>
          </p:cNvSpPr>
          <p:nvPr>
            <p:ph type="body" idx="2"/>
          </p:nvPr>
        </p:nvSpPr>
        <p:spPr>
          <a:xfrm>
            <a:off x="3570287" y="5692427"/>
            <a:ext cx="3659187" cy="308033"/>
          </a:xfrm>
          <a:prstGeom prst="rect">
            <a:avLst/>
          </a:prstGeom>
          <a:noFill/>
          <a:ln>
            <a:noFill/>
          </a:ln>
        </p:spPr>
        <p:txBody>
          <a:bodyPr spcFirstLastPara="1" wrap="square" lIns="0" tIns="0" rIns="0" bIns="0" anchor="t" anchorCtr="0"/>
          <a:lstStyle>
            <a:lvl1pPr marL="457200" lvl="0" indent="-228600" algn="l">
              <a:lnSpc>
                <a:spcPct val="120000"/>
              </a:lnSpc>
              <a:spcBef>
                <a:spcPts val="0"/>
              </a:spcBef>
              <a:spcAft>
                <a:spcPts val="0"/>
              </a:spcAft>
              <a:buSzPts val="1400"/>
              <a:buNone/>
              <a:defRPr sz="1000" b="1" cap="none">
                <a:solidFill>
                  <a:srgbClr val="56C7DA"/>
                </a:solidFill>
                <a:latin typeface="Proxima Nova"/>
                <a:ea typeface="Proxima Nova"/>
                <a:cs typeface="Proxima Nova"/>
                <a:sym typeface="Proxima Nova"/>
              </a:defRPr>
            </a:lvl1pPr>
            <a:lvl2pPr marL="914400" lvl="1" indent="-228600" algn="l">
              <a:lnSpc>
                <a:spcPct val="144444"/>
              </a:lnSpc>
              <a:spcBef>
                <a:spcPts val="0"/>
              </a:spcBef>
              <a:spcAft>
                <a:spcPts val="0"/>
              </a:spcAft>
              <a:buSzPts val="1400"/>
              <a:buNone/>
              <a:defRPr sz="900" cap="none">
                <a:solidFill>
                  <a:schemeClr val="dk1"/>
                </a:solidFill>
                <a:latin typeface="Proxima Nova"/>
                <a:ea typeface="Proxima Nova"/>
                <a:cs typeface="Proxima Nova"/>
                <a:sym typeface="Proxima Nova"/>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5" name="Google Shape;55;p5"/>
          <p:cNvSpPr txBox="1">
            <a:spLocks noGrp="1"/>
          </p:cNvSpPr>
          <p:nvPr>
            <p:ph type="body" idx="3"/>
          </p:nvPr>
        </p:nvSpPr>
        <p:spPr>
          <a:xfrm>
            <a:off x="3570287" y="8047353"/>
            <a:ext cx="3659187" cy="308033"/>
          </a:xfrm>
          <a:prstGeom prst="rect">
            <a:avLst/>
          </a:prstGeom>
          <a:noFill/>
          <a:ln>
            <a:noFill/>
          </a:ln>
        </p:spPr>
        <p:txBody>
          <a:bodyPr spcFirstLastPara="1" wrap="square" lIns="0" tIns="0" rIns="0" bIns="0" anchor="t" anchorCtr="0"/>
          <a:lstStyle>
            <a:lvl1pPr marL="457200" lvl="0" indent="-228600" algn="l">
              <a:lnSpc>
                <a:spcPct val="120000"/>
              </a:lnSpc>
              <a:spcBef>
                <a:spcPts val="0"/>
              </a:spcBef>
              <a:spcAft>
                <a:spcPts val="0"/>
              </a:spcAft>
              <a:buSzPts val="1400"/>
              <a:buNone/>
              <a:defRPr sz="1000" b="1" cap="none">
                <a:solidFill>
                  <a:srgbClr val="56C7DA"/>
                </a:solidFill>
                <a:latin typeface="Proxima Nova"/>
                <a:ea typeface="Proxima Nova"/>
                <a:cs typeface="Proxima Nova"/>
                <a:sym typeface="Proxima Nova"/>
              </a:defRPr>
            </a:lvl1pPr>
            <a:lvl2pPr marL="914400" lvl="1" indent="-228600" algn="l">
              <a:lnSpc>
                <a:spcPct val="144444"/>
              </a:lnSpc>
              <a:spcBef>
                <a:spcPts val="0"/>
              </a:spcBef>
              <a:spcAft>
                <a:spcPts val="0"/>
              </a:spcAft>
              <a:buSzPts val="1400"/>
              <a:buNone/>
              <a:defRPr sz="900" cap="none">
                <a:solidFill>
                  <a:schemeClr val="dk1"/>
                </a:solidFill>
                <a:latin typeface="Proxima Nova"/>
                <a:ea typeface="Proxima Nova"/>
                <a:cs typeface="Proxima Nova"/>
                <a:sym typeface="Proxima Nova"/>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6" name="Google Shape;56;p5"/>
          <p:cNvSpPr txBox="1">
            <a:spLocks noGrp="1"/>
          </p:cNvSpPr>
          <p:nvPr>
            <p:ph type="sldNum" idx="12"/>
          </p:nvPr>
        </p:nvSpPr>
        <p:spPr>
          <a:xfrm>
            <a:off x="6879526" y="9684511"/>
            <a:ext cx="347345" cy="114300"/>
          </a:xfrm>
          <a:prstGeom prst="rect">
            <a:avLst/>
          </a:prstGeom>
          <a:noFill/>
          <a:ln>
            <a:noFill/>
          </a:ln>
        </p:spPr>
        <p:txBody>
          <a:bodyPr spcFirstLastPara="1" wrap="square" lIns="0" tIns="0" rIns="0" bIns="0" anchor="t" anchorCtr="0">
            <a:noAutofit/>
          </a:bodyPr>
          <a:lstStyle>
            <a:lvl1pPr marL="0" marR="0" lvl="0" indent="0" algn="l">
              <a:spcBef>
                <a:spcPts val="0"/>
              </a:spcBef>
              <a:buNone/>
              <a:defRPr sz="700" b="0" i="0">
                <a:solidFill>
                  <a:srgbClr val="231F20"/>
                </a:solidFill>
                <a:latin typeface="Arial"/>
                <a:ea typeface="Arial"/>
                <a:cs typeface="Arial"/>
                <a:sym typeface="Arial"/>
              </a:defRPr>
            </a:lvl1pPr>
            <a:lvl2pPr marL="0" marR="0" lvl="1" indent="0" algn="l">
              <a:spcBef>
                <a:spcPts val="0"/>
              </a:spcBef>
              <a:buNone/>
              <a:defRPr sz="700" b="0" i="0">
                <a:solidFill>
                  <a:srgbClr val="231F20"/>
                </a:solidFill>
                <a:latin typeface="Arial"/>
                <a:ea typeface="Arial"/>
                <a:cs typeface="Arial"/>
                <a:sym typeface="Arial"/>
              </a:defRPr>
            </a:lvl2pPr>
            <a:lvl3pPr marL="0" marR="0" lvl="2" indent="0" algn="l">
              <a:spcBef>
                <a:spcPts val="0"/>
              </a:spcBef>
              <a:buNone/>
              <a:defRPr sz="700" b="0" i="0">
                <a:solidFill>
                  <a:srgbClr val="231F20"/>
                </a:solidFill>
                <a:latin typeface="Arial"/>
                <a:ea typeface="Arial"/>
                <a:cs typeface="Arial"/>
                <a:sym typeface="Arial"/>
              </a:defRPr>
            </a:lvl3pPr>
            <a:lvl4pPr marL="0" marR="0" lvl="3" indent="0" algn="l">
              <a:spcBef>
                <a:spcPts val="0"/>
              </a:spcBef>
              <a:buNone/>
              <a:defRPr sz="700" b="0" i="0">
                <a:solidFill>
                  <a:srgbClr val="231F20"/>
                </a:solidFill>
                <a:latin typeface="Arial"/>
                <a:ea typeface="Arial"/>
                <a:cs typeface="Arial"/>
                <a:sym typeface="Arial"/>
              </a:defRPr>
            </a:lvl4pPr>
            <a:lvl5pPr marL="0" marR="0" lvl="4" indent="0" algn="l">
              <a:spcBef>
                <a:spcPts val="0"/>
              </a:spcBef>
              <a:buNone/>
              <a:defRPr sz="700" b="0" i="0">
                <a:solidFill>
                  <a:srgbClr val="231F20"/>
                </a:solidFill>
                <a:latin typeface="Arial"/>
                <a:ea typeface="Arial"/>
                <a:cs typeface="Arial"/>
                <a:sym typeface="Arial"/>
              </a:defRPr>
            </a:lvl5pPr>
            <a:lvl6pPr marL="0" marR="0" lvl="5" indent="0" algn="l">
              <a:spcBef>
                <a:spcPts val="0"/>
              </a:spcBef>
              <a:buNone/>
              <a:defRPr sz="700" b="0" i="0">
                <a:solidFill>
                  <a:srgbClr val="231F20"/>
                </a:solidFill>
                <a:latin typeface="Arial"/>
                <a:ea typeface="Arial"/>
                <a:cs typeface="Arial"/>
                <a:sym typeface="Arial"/>
              </a:defRPr>
            </a:lvl6pPr>
            <a:lvl7pPr marL="0" marR="0" lvl="6" indent="0" algn="l">
              <a:spcBef>
                <a:spcPts val="0"/>
              </a:spcBef>
              <a:buNone/>
              <a:defRPr sz="700" b="0" i="0">
                <a:solidFill>
                  <a:srgbClr val="231F20"/>
                </a:solidFill>
                <a:latin typeface="Arial"/>
                <a:ea typeface="Arial"/>
                <a:cs typeface="Arial"/>
                <a:sym typeface="Arial"/>
              </a:defRPr>
            </a:lvl7pPr>
            <a:lvl8pPr marL="0" marR="0" lvl="7" indent="0" algn="l">
              <a:spcBef>
                <a:spcPts val="0"/>
              </a:spcBef>
              <a:buNone/>
              <a:defRPr sz="700" b="0" i="0">
                <a:solidFill>
                  <a:srgbClr val="231F20"/>
                </a:solidFill>
                <a:latin typeface="Arial"/>
                <a:ea typeface="Arial"/>
                <a:cs typeface="Arial"/>
                <a:sym typeface="Arial"/>
              </a:defRPr>
            </a:lvl8pPr>
            <a:lvl9pPr marL="0" marR="0" lvl="8" indent="0" algn="l">
              <a:spcBef>
                <a:spcPts val="0"/>
              </a:spcBef>
              <a:buNone/>
              <a:defRPr sz="700" b="0" i="0">
                <a:solidFill>
                  <a:srgbClr val="231F2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7" name="Google Shape;57;p5"/>
          <p:cNvSpPr txBox="1">
            <a:spLocks noGrp="1"/>
          </p:cNvSpPr>
          <p:nvPr>
            <p:ph type="ftr" idx="11"/>
          </p:nvPr>
        </p:nvSpPr>
        <p:spPr>
          <a:xfrm>
            <a:off x="1644650" y="9684511"/>
            <a:ext cx="1675764" cy="114300"/>
          </a:xfrm>
          <a:prstGeom prst="rect">
            <a:avLst/>
          </a:prstGeom>
          <a:noFill/>
          <a:ln>
            <a:noFill/>
          </a:ln>
        </p:spPr>
        <p:txBody>
          <a:bodyPr spcFirstLastPara="1" wrap="square" lIns="0" tIns="0" rIns="0" bIns="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Tricap Residential Group  |  TricapRes.com</a:t>
            </a:r>
            <a:endParaRPr/>
          </a:p>
        </p:txBody>
      </p:sp>
      <p:sp>
        <p:nvSpPr>
          <p:cNvPr id="58" name="Google Shape;58;p5"/>
          <p:cNvSpPr txBox="1">
            <a:spLocks noGrp="1"/>
          </p:cNvSpPr>
          <p:nvPr>
            <p:ph type="body" idx="4"/>
          </p:nvPr>
        </p:nvSpPr>
        <p:spPr>
          <a:xfrm>
            <a:off x="1622425" y="528638"/>
            <a:ext cx="2717800" cy="225425"/>
          </a:xfrm>
          <a:prstGeom prst="rect">
            <a:avLst/>
          </a:prstGeom>
          <a:noFill/>
          <a:ln>
            <a:noFill/>
          </a:ln>
        </p:spPr>
        <p:txBody>
          <a:bodyPr spcFirstLastPara="1" wrap="square" lIns="0" tIns="0" rIns="0" bIns="0" anchor="ctr" anchorCtr="0"/>
          <a:lstStyle>
            <a:lvl1pPr marL="457200" lvl="0" indent="-228600" algn="l">
              <a:lnSpc>
                <a:spcPct val="110000"/>
              </a:lnSpc>
              <a:spcBef>
                <a:spcPts val="0"/>
              </a:spcBef>
              <a:spcAft>
                <a:spcPts val="0"/>
              </a:spcAft>
              <a:buSzPts val="1400"/>
              <a:buNone/>
              <a:defRPr sz="1000">
                <a:solidFill>
                  <a:schemeClr val="lt1"/>
                </a:solidFill>
                <a:latin typeface="Arial"/>
                <a:ea typeface="Arial"/>
                <a:cs typeface="Arial"/>
                <a:sym typeface="Arial"/>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9" name="Google Shape;59;p5"/>
          <p:cNvSpPr txBox="1">
            <a:spLocks noGrp="1"/>
          </p:cNvSpPr>
          <p:nvPr>
            <p:ph type="body" idx="5"/>
          </p:nvPr>
        </p:nvSpPr>
        <p:spPr>
          <a:xfrm>
            <a:off x="628650" y="315913"/>
            <a:ext cx="615950" cy="685800"/>
          </a:xfrm>
          <a:prstGeom prst="rect">
            <a:avLst/>
          </a:prstGeom>
          <a:noFill/>
          <a:ln>
            <a:noFill/>
          </a:ln>
        </p:spPr>
        <p:txBody>
          <a:bodyPr spcFirstLastPara="1" wrap="square" lIns="0" tIns="0" rIns="0" bIns="0" anchor="ctr" anchorCtr="0"/>
          <a:lstStyle>
            <a:lvl1pPr marL="457200" lvl="0" indent="-228600" algn="ctr">
              <a:spcBef>
                <a:spcPts val="0"/>
              </a:spcBef>
              <a:spcAft>
                <a:spcPts val="0"/>
              </a:spcAft>
              <a:buSzPts val="1400"/>
              <a:buNone/>
              <a:defRPr sz="3600">
                <a:solidFill>
                  <a:schemeClr val="accent1"/>
                </a:solidFill>
                <a:latin typeface="Arial"/>
                <a:ea typeface="Arial"/>
                <a:cs typeface="Arial"/>
                <a:sym typeface="Arial"/>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60" name="Google Shape;60;p5"/>
          <p:cNvSpPr txBox="1">
            <a:spLocks noGrp="1"/>
          </p:cNvSpPr>
          <p:nvPr>
            <p:ph type="body" idx="6"/>
          </p:nvPr>
        </p:nvSpPr>
        <p:spPr>
          <a:xfrm>
            <a:off x="1647825" y="2063750"/>
            <a:ext cx="5581649" cy="718402"/>
          </a:xfrm>
          <a:prstGeom prst="rect">
            <a:avLst/>
          </a:prstGeom>
          <a:noFill/>
          <a:ln>
            <a:noFill/>
          </a:ln>
        </p:spPr>
        <p:txBody>
          <a:bodyPr spcFirstLastPara="1" wrap="square" lIns="0" tIns="0" rIns="0" bIns="0" anchor="t" anchorCtr="0"/>
          <a:lstStyle>
            <a:lvl1pPr marL="457200" lvl="0" indent="-228600" algn="l">
              <a:lnSpc>
                <a:spcPct val="100000"/>
              </a:lnSpc>
              <a:spcBef>
                <a:spcPts val="0"/>
              </a:spcBef>
              <a:spcAft>
                <a:spcPts val="0"/>
              </a:spcAft>
              <a:buSzPts val="1400"/>
              <a:buNone/>
              <a:defRPr sz="1700">
                <a:solidFill>
                  <a:srgbClr val="00395D"/>
                </a:solidFill>
                <a:latin typeface="Arial"/>
                <a:ea typeface="Arial"/>
                <a:cs typeface="Arial"/>
                <a:sym typeface="Arial"/>
              </a:defRPr>
            </a:lvl1pPr>
            <a:lvl2pPr marL="914400" lvl="1" indent="-228600" algn="l">
              <a:lnSpc>
                <a:spcPct val="136363"/>
              </a:lnSpc>
              <a:spcBef>
                <a:spcPts val="6"/>
              </a:spcBef>
              <a:spcAft>
                <a:spcPts val="0"/>
              </a:spcAft>
              <a:buSzPts val="1400"/>
              <a:buNone/>
              <a:defRPr sz="1100" b="0" i="0">
                <a:solidFill>
                  <a:srgbClr val="00395D"/>
                </a:solidFill>
                <a:latin typeface="Proxima Nova"/>
                <a:ea typeface="Proxima Nova"/>
                <a:cs typeface="Proxima Nova"/>
                <a:sym typeface="Proxima Nova"/>
              </a:defRPr>
            </a:lvl2pPr>
            <a:lvl3pPr marL="1371600" lvl="2" indent="-228600" algn="l">
              <a:lnSpc>
                <a:spcPct val="120000"/>
              </a:lnSpc>
              <a:spcBef>
                <a:spcPts val="0"/>
              </a:spcBef>
              <a:spcAft>
                <a:spcPts val="0"/>
              </a:spcAft>
              <a:buSzPts val="1400"/>
              <a:buNone/>
              <a:defRPr sz="1000" cap="none">
                <a:solidFill>
                  <a:srgbClr val="56C7DA"/>
                </a:solidFill>
                <a:latin typeface="Proxima Nova"/>
                <a:ea typeface="Proxima Nova"/>
                <a:cs typeface="Proxima Nova"/>
                <a:sym typeface="Proxima Nova"/>
              </a:defRPr>
            </a:lvl3pPr>
            <a:lvl4pPr marL="1828800" lvl="3" indent="-228600" algn="l">
              <a:lnSpc>
                <a:spcPct val="144444"/>
              </a:lnSpc>
              <a:spcBef>
                <a:spcPts val="0"/>
              </a:spcBef>
              <a:spcAft>
                <a:spcPts val="0"/>
              </a:spcAft>
              <a:buSzPts val="1400"/>
              <a:buNone/>
              <a:defRPr sz="900">
                <a:solidFill>
                  <a:schemeClr val="dk1"/>
                </a:solidFill>
                <a:latin typeface="Proxima Nova"/>
                <a:ea typeface="Proxima Nova"/>
                <a:cs typeface="Proxima Nova"/>
                <a:sym typeface="Proxima Nova"/>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extLst>
      <p:ext uri="{BB962C8B-B14F-4D97-AF65-F5344CB8AC3E}">
        <p14:creationId xmlns:p14="http://schemas.microsoft.com/office/powerpoint/2010/main" val="3630494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1635125" y="2079625"/>
            <a:ext cx="5594350" cy="69056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1647825" y="9736138"/>
            <a:ext cx="3255963" cy="322262"/>
          </a:xfrm>
          <a:prstGeom prst="rect">
            <a:avLst/>
          </a:prstGeom>
        </p:spPr>
        <p:txBody>
          <a:bodyPr vert="horz" lIns="0" tIns="0" rIns="0" bIns="0" rtlCol="0" anchor="t" anchorCtr="0"/>
          <a:lstStyle>
            <a:lvl1pPr algn="l" defTabSz="509412" fontAlgn="auto">
              <a:spcBef>
                <a:spcPts val="0"/>
              </a:spcBef>
              <a:spcAft>
                <a:spcPts val="0"/>
              </a:spcAft>
              <a:defRPr sz="800" dirty="0" err="1" smtClean="0">
                <a:solidFill>
                  <a:schemeClr val="tx1"/>
                </a:solidFill>
                <a:latin typeface="+mj-lt"/>
                <a:ea typeface="+mn-ea"/>
                <a:cs typeface="Calibri (Body)"/>
              </a:defRPr>
            </a:lvl1pPr>
          </a:lstStyle>
          <a:p>
            <a:pPr>
              <a:defRPr/>
            </a:pPr>
            <a:r>
              <a:rPr lang="en-US"/>
              <a:t>Tricap Residential Group  |  TricapRes.com</a:t>
            </a:r>
          </a:p>
        </p:txBody>
      </p:sp>
      <p:sp>
        <p:nvSpPr>
          <p:cNvPr id="6" name="Slide Number Placeholder 5"/>
          <p:cNvSpPr>
            <a:spLocks noGrp="1"/>
          </p:cNvSpPr>
          <p:nvPr>
            <p:ph type="sldNum" sz="quarter" idx="4"/>
          </p:nvPr>
        </p:nvSpPr>
        <p:spPr>
          <a:xfrm>
            <a:off x="5519738" y="9736138"/>
            <a:ext cx="1814512" cy="322262"/>
          </a:xfrm>
          <a:prstGeom prst="rect">
            <a:avLst/>
          </a:prstGeom>
        </p:spPr>
        <p:txBody>
          <a:bodyPr vert="horz" lIns="101882" tIns="0" rIns="101882" bIns="0" rtlCol="0" anchor="t" anchorCtr="0"/>
          <a:lstStyle>
            <a:lvl1pPr algn="r" defTabSz="509412" fontAlgn="auto">
              <a:spcBef>
                <a:spcPts val="0"/>
              </a:spcBef>
              <a:spcAft>
                <a:spcPts val="0"/>
              </a:spcAft>
              <a:defRPr sz="800" smtClean="0">
                <a:solidFill>
                  <a:schemeClr val="tx1"/>
                </a:solidFill>
                <a:latin typeface="+mn-lt"/>
                <a:ea typeface="+mn-ea"/>
                <a:cs typeface="+mn-cs"/>
              </a:defRPr>
            </a:lvl1pPr>
          </a:lstStyle>
          <a:p>
            <a:pPr>
              <a:defRPr/>
            </a:pPr>
            <a:fld id="{0D091E33-7987-6C47-9399-5035F685FC3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15" r:id="rId3"/>
    <p:sldLayoutId id="2147483703" r:id="rId4"/>
    <p:sldLayoutId id="2147483704" r:id="rId5"/>
    <p:sldLayoutId id="2147483713" r:id="rId6"/>
    <p:sldLayoutId id="2147483716" r:id="rId7"/>
    <p:sldLayoutId id="2147483717" r:id="rId8"/>
    <p:sldLayoutId id="2147483718" r:id="rId9"/>
    <p:sldLayoutId id="2147483720" r:id="rId10"/>
  </p:sldLayoutIdLst>
  <p:hf hdr="0" dt="0"/>
  <p:txStyles>
    <p:titleStyle>
      <a:lvl1pPr algn="ctr" rtl="0" fontAlgn="base">
        <a:lnSpc>
          <a:spcPts val="11138"/>
        </a:lnSpc>
        <a:spcBef>
          <a:spcPct val="0"/>
        </a:spcBef>
        <a:spcAft>
          <a:spcPct val="0"/>
        </a:spcAft>
        <a:defRPr sz="9100" kern="1200">
          <a:solidFill>
            <a:srgbClr val="4CB3BE"/>
          </a:solidFill>
          <a:latin typeface="NeutraText-Demi"/>
          <a:ea typeface="ヒラギノ角ゴ Pro W3" charset="-128"/>
          <a:cs typeface="ヒラギノ角ゴ Pro W3" charset="-128"/>
        </a:defRPr>
      </a:lvl1pPr>
      <a:lvl2pPr algn="ctr" rtl="0" fontAlgn="base">
        <a:lnSpc>
          <a:spcPts val="11138"/>
        </a:lnSpc>
        <a:spcBef>
          <a:spcPct val="0"/>
        </a:spcBef>
        <a:spcAft>
          <a:spcPct val="0"/>
        </a:spcAft>
        <a:defRPr sz="9100">
          <a:solidFill>
            <a:srgbClr val="4CB3BE"/>
          </a:solidFill>
          <a:latin typeface="NeutraText-Demi" pitchFamily="-112" charset="0"/>
          <a:ea typeface="ヒラギノ角ゴ Pro W3" charset="-128"/>
          <a:cs typeface="ヒラギノ角ゴ Pro W3" charset="-128"/>
        </a:defRPr>
      </a:lvl2pPr>
      <a:lvl3pPr algn="ctr" rtl="0" fontAlgn="base">
        <a:lnSpc>
          <a:spcPts val="11138"/>
        </a:lnSpc>
        <a:spcBef>
          <a:spcPct val="0"/>
        </a:spcBef>
        <a:spcAft>
          <a:spcPct val="0"/>
        </a:spcAft>
        <a:defRPr sz="9100">
          <a:solidFill>
            <a:srgbClr val="4CB3BE"/>
          </a:solidFill>
          <a:latin typeface="NeutraText-Demi" pitchFamily="-112" charset="0"/>
          <a:ea typeface="ヒラギノ角ゴ Pro W3" charset="-128"/>
          <a:cs typeface="ヒラギノ角ゴ Pro W3" charset="-128"/>
        </a:defRPr>
      </a:lvl3pPr>
      <a:lvl4pPr algn="ctr" rtl="0" fontAlgn="base">
        <a:lnSpc>
          <a:spcPts val="11138"/>
        </a:lnSpc>
        <a:spcBef>
          <a:spcPct val="0"/>
        </a:spcBef>
        <a:spcAft>
          <a:spcPct val="0"/>
        </a:spcAft>
        <a:defRPr sz="9100">
          <a:solidFill>
            <a:srgbClr val="4CB3BE"/>
          </a:solidFill>
          <a:latin typeface="NeutraText-Demi" pitchFamily="-112" charset="0"/>
          <a:ea typeface="ヒラギノ角ゴ Pro W3" charset="-128"/>
          <a:cs typeface="ヒラギノ角ゴ Pro W3" charset="-128"/>
        </a:defRPr>
      </a:lvl4pPr>
      <a:lvl5pPr algn="ctr" rtl="0" fontAlgn="base">
        <a:lnSpc>
          <a:spcPts val="11138"/>
        </a:lnSpc>
        <a:spcBef>
          <a:spcPct val="0"/>
        </a:spcBef>
        <a:spcAft>
          <a:spcPct val="0"/>
        </a:spcAft>
        <a:defRPr sz="9100">
          <a:solidFill>
            <a:srgbClr val="4CB3BE"/>
          </a:solidFill>
          <a:latin typeface="NeutraText-Demi" pitchFamily="-112" charset="0"/>
          <a:ea typeface="ヒラギノ角ゴ Pro W3" charset="-128"/>
          <a:cs typeface="ヒラギノ角ゴ Pro W3" charset="-128"/>
        </a:defRPr>
      </a:lvl5pPr>
      <a:lvl6pPr marL="509412" algn="ctr" rtl="0" eaLnBrk="1" fontAlgn="base" hangingPunct="1">
        <a:spcBef>
          <a:spcPct val="0"/>
        </a:spcBef>
        <a:spcAft>
          <a:spcPct val="0"/>
        </a:spcAft>
        <a:defRPr sz="4900">
          <a:solidFill>
            <a:schemeClr val="tx1"/>
          </a:solidFill>
          <a:latin typeface="Calibri" charset="0"/>
          <a:ea typeface="ヒラギノ角ゴ Pro W3" charset="-128"/>
          <a:cs typeface="ヒラギノ角ゴ Pro W3" charset="-128"/>
        </a:defRPr>
      </a:lvl6pPr>
      <a:lvl7pPr marL="1018824" algn="ctr" rtl="0" eaLnBrk="1" fontAlgn="base" hangingPunct="1">
        <a:spcBef>
          <a:spcPct val="0"/>
        </a:spcBef>
        <a:spcAft>
          <a:spcPct val="0"/>
        </a:spcAft>
        <a:defRPr sz="4900">
          <a:solidFill>
            <a:schemeClr val="tx1"/>
          </a:solidFill>
          <a:latin typeface="Calibri" charset="0"/>
          <a:ea typeface="ヒラギノ角ゴ Pro W3" charset="-128"/>
          <a:cs typeface="ヒラギノ角ゴ Pro W3" charset="-128"/>
        </a:defRPr>
      </a:lvl7pPr>
      <a:lvl8pPr marL="1528237" algn="ctr" rtl="0" eaLnBrk="1" fontAlgn="base" hangingPunct="1">
        <a:spcBef>
          <a:spcPct val="0"/>
        </a:spcBef>
        <a:spcAft>
          <a:spcPct val="0"/>
        </a:spcAft>
        <a:defRPr sz="4900">
          <a:solidFill>
            <a:schemeClr val="tx1"/>
          </a:solidFill>
          <a:latin typeface="Calibri" charset="0"/>
          <a:ea typeface="ヒラギノ角ゴ Pro W3" charset="-128"/>
          <a:cs typeface="ヒラギノ角ゴ Pro W3" charset="-128"/>
        </a:defRPr>
      </a:lvl8pPr>
      <a:lvl9pPr marL="2037649" algn="ctr" rtl="0" eaLnBrk="1" fontAlgn="base" hangingPunct="1">
        <a:spcBef>
          <a:spcPct val="0"/>
        </a:spcBef>
        <a:spcAft>
          <a:spcPct val="0"/>
        </a:spcAft>
        <a:defRPr sz="4900">
          <a:solidFill>
            <a:schemeClr val="tx1"/>
          </a:solidFill>
          <a:latin typeface="Calibri" charset="0"/>
          <a:ea typeface="ヒラギノ角ゴ Pro W3" charset="-128"/>
          <a:cs typeface="ヒラギノ角ゴ Pro W3" charset="-128"/>
        </a:defRPr>
      </a:lvl9pPr>
    </p:titleStyle>
    <p:bodyStyle>
      <a:lvl1pPr marL="0" indent="0" algn="l" rtl="0" fontAlgn="base">
        <a:lnSpc>
          <a:spcPts val="2675"/>
        </a:lnSpc>
        <a:spcBef>
          <a:spcPct val="0"/>
        </a:spcBef>
        <a:spcAft>
          <a:spcPct val="0"/>
        </a:spcAft>
        <a:defRPr sz="2700" kern="1200" cap="all" spc="145">
          <a:solidFill>
            <a:srgbClr val="123150"/>
          </a:solidFill>
          <a:latin typeface="NeutraDisplay"/>
          <a:ea typeface="ヒラギノ角ゴ Pro W3" charset="-128"/>
          <a:cs typeface="ヒラギノ角ゴ Pro W3" charset="-128"/>
        </a:defRPr>
      </a:lvl1pPr>
      <a:lvl2pPr marL="0" indent="0" algn="l" rtl="0" fontAlgn="base">
        <a:spcBef>
          <a:spcPct val="20000"/>
        </a:spcBef>
        <a:spcAft>
          <a:spcPct val="0"/>
        </a:spcAft>
        <a:defRPr sz="1900" kern="1200" cap="all" spc="134">
          <a:solidFill>
            <a:srgbClr val="123150"/>
          </a:solidFill>
          <a:latin typeface="NeutraText-Demi"/>
          <a:ea typeface="ヒラギノ角ゴ Pro W3" charset="-128"/>
          <a:cs typeface="ヒラギノ角ゴ Pro W3" charset="-128"/>
        </a:defRPr>
      </a:lvl2pPr>
      <a:lvl3pPr marL="0" indent="0" algn="l" rtl="0" fontAlgn="base">
        <a:lnSpc>
          <a:spcPts val="1675"/>
        </a:lnSpc>
        <a:spcBef>
          <a:spcPct val="20000"/>
        </a:spcBef>
        <a:spcAft>
          <a:spcPct val="0"/>
        </a:spcAft>
        <a:defRPr sz="1200" b="1" kern="1200" cap="all" spc="156">
          <a:solidFill>
            <a:srgbClr val="123150"/>
          </a:solidFill>
          <a:latin typeface="Proxima Nova Rg" panose="02000506030000020004" pitchFamily="50" charset="0"/>
          <a:ea typeface="ヒラギノ角ゴ Pro W3" charset="-128"/>
          <a:cs typeface="ヒラギノ角ゴ Pro W3" charset="-128"/>
        </a:defRPr>
      </a:lvl3pPr>
      <a:lvl4pPr marL="0" indent="0" algn="l" rtl="0" fontAlgn="base">
        <a:lnSpc>
          <a:spcPts val="1338"/>
        </a:lnSpc>
        <a:spcBef>
          <a:spcPct val="20000"/>
        </a:spcBef>
        <a:spcAft>
          <a:spcPct val="0"/>
        </a:spcAft>
        <a:defRPr sz="1100" b="1" kern="1200" spc="134">
          <a:solidFill>
            <a:srgbClr val="4CB3BE"/>
          </a:solidFill>
          <a:latin typeface="Proxima Nova Rg" panose="02000506030000020004" pitchFamily="50" charset="0"/>
          <a:ea typeface="ヒラギノ角ゴ Pro W3" charset="-128"/>
          <a:cs typeface="ヒラギノ角ゴ Pro W3" charset="-128"/>
        </a:defRPr>
      </a:lvl4pPr>
      <a:lvl5pPr marL="0" indent="0" algn="l" rtl="0" fontAlgn="base">
        <a:lnSpc>
          <a:spcPts val="1450"/>
        </a:lnSpc>
        <a:spcBef>
          <a:spcPct val="20000"/>
        </a:spcBef>
        <a:spcAft>
          <a:spcPct val="0"/>
        </a:spcAft>
        <a:defRPr sz="1100" kern="1200" spc="123">
          <a:solidFill>
            <a:schemeClr val="tx1"/>
          </a:solidFill>
          <a:latin typeface="Proxima Nova Rg" panose="02000506030000020004" pitchFamily="50" charset="0"/>
          <a:ea typeface="ヒラギノ角ゴ Pro W3" charset="-128"/>
          <a:cs typeface="ヒラギノ角ゴ Pro W3" charset="-128"/>
        </a:defRPr>
      </a:lvl5pPr>
      <a:lvl6pPr marL="2801767"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20.jpeg"/><Relationship Id="rId5" Type="http://schemas.openxmlformats.org/officeDocument/2006/relationships/image" Target="../media/image19.jp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95CDCB2-2469-4F41-8B2A-53E52DED07F2}"/>
              </a:ext>
            </a:extLst>
          </p:cNvPr>
          <p:cNvSpPr/>
          <p:nvPr/>
        </p:nvSpPr>
        <p:spPr>
          <a:xfrm>
            <a:off x="311488" y="327025"/>
            <a:ext cx="7134364" cy="5767280"/>
          </a:xfrm>
          <a:custGeom>
            <a:avLst/>
            <a:gdLst>
              <a:gd name="connsiteX0" fmla="*/ 0 w 7132153"/>
              <a:gd name="connsiteY0" fmla="*/ 0 h 5767280"/>
              <a:gd name="connsiteX1" fmla="*/ 7132153 w 7132153"/>
              <a:gd name="connsiteY1" fmla="*/ 0 h 5767280"/>
              <a:gd name="connsiteX2" fmla="*/ 7132153 w 7132153"/>
              <a:gd name="connsiteY2" fmla="*/ 5767280 h 5767280"/>
              <a:gd name="connsiteX3" fmla="*/ 0 w 7132153"/>
              <a:gd name="connsiteY3" fmla="*/ 5767280 h 5767280"/>
              <a:gd name="connsiteX4" fmla="*/ 0 w 7132153"/>
              <a:gd name="connsiteY4" fmla="*/ 0 h 5767280"/>
              <a:gd name="connsiteX0" fmla="*/ 0 w 7132153"/>
              <a:gd name="connsiteY0" fmla="*/ 0 h 5767280"/>
              <a:gd name="connsiteX1" fmla="*/ 7132153 w 7132153"/>
              <a:gd name="connsiteY1" fmla="*/ 0 h 5767280"/>
              <a:gd name="connsiteX2" fmla="*/ 7132153 w 7132153"/>
              <a:gd name="connsiteY2" fmla="*/ 3689763 h 5767280"/>
              <a:gd name="connsiteX3" fmla="*/ 0 w 7132153"/>
              <a:gd name="connsiteY3" fmla="*/ 5767280 h 5767280"/>
              <a:gd name="connsiteX4" fmla="*/ 0 w 7132153"/>
              <a:gd name="connsiteY4" fmla="*/ 0 h 5767280"/>
              <a:gd name="connsiteX0" fmla="*/ 0 w 7139469"/>
              <a:gd name="connsiteY0" fmla="*/ 0 h 5767280"/>
              <a:gd name="connsiteX1" fmla="*/ 7132153 w 7139469"/>
              <a:gd name="connsiteY1" fmla="*/ 0 h 5767280"/>
              <a:gd name="connsiteX2" fmla="*/ 7139469 w 7139469"/>
              <a:gd name="connsiteY2" fmla="*/ 3155753 h 5767280"/>
              <a:gd name="connsiteX3" fmla="*/ 0 w 7139469"/>
              <a:gd name="connsiteY3" fmla="*/ 5767280 h 5767280"/>
              <a:gd name="connsiteX4" fmla="*/ 0 w 7139469"/>
              <a:gd name="connsiteY4" fmla="*/ 0 h 5767280"/>
              <a:gd name="connsiteX0" fmla="*/ 0 w 7132477"/>
              <a:gd name="connsiteY0" fmla="*/ 0 h 5767280"/>
              <a:gd name="connsiteX1" fmla="*/ 7132153 w 7132477"/>
              <a:gd name="connsiteY1" fmla="*/ 0 h 5767280"/>
              <a:gd name="connsiteX2" fmla="*/ 7124839 w 7132477"/>
              <a:gd name="connsiteY2" fmla="*/ 3484937 h 5767280"/>
              <a:gd name="connsiteX3" fmla="*/ 0 w 7132477"/>
              <a:gd name="connsiteY3" fmla="*/ 5767280 h 5767280"/>
              <a:gd name="connsiteX4" fmla="*/ 0 w 7132477"/>
              <a:gd name="connsiteY4" fmla="*/ 0 h 5767280"/>
              <a:gd name="connsiteX0" fmla="*/ 0 w 7134364"/>
              <a:gd name="connsiteY0" fmla="*/ 0 h 5767280"/>
              <a:gd name="connsiteX1" fmla="*/ 7132153 w 7134364"/>
              <a:gd name="connsiteY1" fmla="*/ 0 h 5767280"/>
              <a:gd name="connsiteX2" fmla="*/ 7134364 w 7134364"/>
              <a:gd name="connsiteY2" fmla="*/ 3494462 h 5767280"/>
              <a:gd name="connsiteX3" fmla="*/ 0 w 7134364"/>
              <a:gd name="connsiteY3" fmla="*/ 5767280 h 5767280"/>
              <a:gd name="connsiteX4" fmla="*/ 0 w 7134364"/>
              <a:gd name="connsiteY4" fmla="*/ 0 h 576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34364" h="5767280">
                <a:moveTo>
                  <a:pt x="0" y="0"/>
                </a:moveTo>
                <a:lnTo>
                  <a:pt x="7132153" y="0"/>
                </a:lnTo>
                <a:cubicBezTo>
                  <a:pt x="7134592" y="1051918"/>
                  <a:pt x="7131925" y="2442544"/>
                  <a:pt x="7134364" y="3494462"/>
                </a:cubicBezTo>
                <a:lnTo>
                  <a:pt x="0" y="5767280"/>
                </a:lnTo>
                <a:lnTo>
                  <a:pt x="0" y="0"/>
                </a:lnTo>
                <a:close/>
              </a:path>
            </a:pathLst>
          </a:custGeom>
          <a:blipFill dpi="0" rotWithShape="1">
            <a:blip r:embed="rId2">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7"/>
          <p:cNvSpPr>
            <a:spLocks noGrp="1"/>
          </p:cNvSpPr>
          <p:nvPr>
            <p:ph type="body" sz="quarter" idx="10"/>
          </p:nvPr>
        </p:nvSpPr>
        <p:spPr/>
        <p:txBody>
          <a:bodyPr/>
          <a:lstStyle/>
          <a:p>
            <a:r>
              <a:rPr lang="en-US" dirty="0"/>
              <a:t>our experience</a:t>
            </a:r>
          </a:p>
          <a:p>
            <a:pPr lvl="1"/>
            <a:r>
              <a:rPr lang="en-US" dirty="0"/>
              <a:t>Why </a:t>
            </a:r>
            <a:r>
              <a:rPr lang="en-US" dirty="0" err="1"/>
              <a:t>Tricap</a:t>
            </a:r>
            <a:r>
              <a:rPr lang="en-US" dirty="0"/>
              <a:t> </a:t>
            </a:r>
          </a:p>
          <a:p>
            <a:pPr lvl="1"/>
            <a:r>
              <a:rPr lang="en-US" dirty="0"/>
              <a:t>Leadership</a:t>
            </a:r>
          </a:p>
          <a:p>
            <a:pPr lvl="1"/>
            <a:r>
              <a:rPr lang="en-US" dirty="0"/>
              <a:t>Investment Strategy</a:t>
            </a:r>
          </a:p>
          <a:p>
            <a:pPr lvl="1"/>
            <a:r>
              <a:rPr lang="en-US" dirty="0"/>
              <a:t>Investment Track Record</a:t>
            </a:r>
          </a:p>
          <a:p>
            <a:pPr lvl="1"/>
            <a:r>
              <a:rPr lang="en-US" dirty="0"/>
              <a:t>Owned &amp; Managed Properties</a:t>
            </a:r>
          </a:p>
        </p:txBody>
      </p:sp>
      <p:pic>
        <p:nvPicPr>
          <p:cNvPr id="7" name="Shape 53"/>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759381" y="6758428"/>
            <a:ext cx="2397270" cy="597587"/>
          </a:xfrm>
          <a:prstGeom prst="rect">
            <a:avLst/>
          </a:prstGeom>
          <a:noFill/>
          <a:ln>
            <a:noFill/>
          </a:ln>
        </p:spPr>
      </p:pic>
      <p:pic>
        <p:nvPicPr>
          <p:cNvPr id="9" name="Picture 8">
            <a:extLst>
              <a:ext uri="{FF2B5EF4-FFF2-40B4-BE49-F238E27FC236}">
                <a16:creationId xmlns:a16="http://schemas.microsoft.com/office/drawing/2014/main" id="{9CE74FDC-3E59-D44B-A44B-2441230CD5D2}"/>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04800" y="3147905"/>
            <a:ext cx="7143750" cy="29464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41974A4-6672-4E41-A3AB-836223E7297F}"/>
              </a:ext>
              <a:ext uri="{C183D7F6-B498-43B3-948B-1728B52AA6E4}">
                <adec:decorative xmlns:adec="http://schemas.microsoft.com/office/drawing/2017/decorative" val="1"/>
              </a:ext>
            </a:extLst>
          </p:cNvPr>
          <p:cNvPicPr>
            <a:picLocks noChangeAspect="1"/>
          </p:cNvPicPr>
          <p:nvPr/>
        </p:nvPicPr>
        <p:blipFill>
          <a:blip r:embed="rId2">
            <a:alphaModFix amt="20000"/>
          </a:blip>
          <a:stretch>
            <a:fillRect/>
          </a:stretch>
        </p:blipFill>
        <p:spPr>
          <a:xfrm>
            <a:off x="1633090" y="944673"/>
            <a:ext cx="5598419" cy="3729617"/>
          </a:xfrm>
          <a:prstGeom prst="rect">
            <a:avLst/>
          </a:prstGeom>
          <a:effectLst>
            <a:softEdge rad="190500"/>
          </a:effectLst>
        </p:spPr>
      </p:pic>
      <p:sp>
        <p:nvSpPr>
          <p:cNvPr id="2" name="Text Placeholder 1">
            <a:extLst>
              <a:ext uri="{FF2B5EF4-FFF2-40B4-BE49-F238E27FC236}">
                <a16:creationId xmlns:a16="http://schemas.microsoft.com/office/drawing/2014/main" id="{04B72A31-0D12-1D41-B23E-7EA4204926F9}"/>
              </a:ext>
            </a:extLst>
          </p:cNvPr>
          <p:cNvSpPr>
            <a:spLocks noGrp="1"/>
          </p:cNvSpPr>
          <p:nvPr>
            <p:ph type="body" sz="quarter" idx="10"/>
          </p:nvPr>
        </p:nvSpPr>
        <p:spPr>
          <a:xfrm>
            <a:off x="1647825" y="2463215"/>
            <a:ext cx="5568950" cy="1354217"/>
          </a:xfrm>
        </p:spPr>
        <p:txBody>
          <a:bodyPr anchor="ctr"/>
          <a:lstStyle/>
          <a:p>
            <a:pPr algn="ctr">
              <a:lnSpc>
                <a:spcPct val="100000"/>
              </a:lnSpc>
            </a:pPr>
            <a:r>
              <a:rPr lang="en-US" sz="4400" b="1" dirty="0">
                <a:solidFill>
                  <a:srgbClr val="123150"/>
                </a:solidFill>
              </a:rPr>
              <a:t>HELPING </a:t>
            </a:r>
            <a:r>
              <a:rPr lang="en-US" sz="4400" b="1" dirty="0"/>
              <a:t>PEOPLE</a:t>
            </a:r>
            <a:r>
              <a:rPr lang="en-US" sz="4400" b="1" dirty="0">
                <a:solidFill>
                  <a:srgbClr val="123150"/>
                </a:solidFill>
              </a:rPr>
              <a:t> LIVE BETTER </a:t>
            </a:r>
            <a:r>
              <a:rPr lang="en-US" sz="4400" b="1" dirty="0"/>
              <a:t>LIVES</a:t>
            </a:r>
            <a:endParaRPr lang="en-US" sz="4400" dirty="0"/>
          </a:p>
        </p:txBody>
      </p:sp>
      <p:sp>
        <p:nvSpPr>
          <p:cNvPr id="12" name="Text Placeholder 4">
            <a:extLst>
              <a:ext uri="{FF2B5EF4-FFF2-40B4-BE49-F238E27FC236}">
                <a16:creationId xmlns:a16="http://schemas.microsoft.com/office/drawing/2014/main" id="{0ABE84A2-9BAE-B041-A1A1-7C29AE2A5228}"/>
              </a:ext>
            </a:extLst>
          </p:cNvPr>
          <p:cNvSpPr txBox="1">
            <a:spLocks/>
          </p:cNvSpPr>
          <p:nvPr/>
        </p:nvSpPr>
        <p:spPr bwMode="auto">
          <a:xfrm>
            <a:off x="1647825" y="7041257"/>
            <a:ext cx="5568950" cy="138036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l" rtl="0" fontAlgn="base">
              <a:lnSpc>
                <a:spcPts val="1200"/>
              </a:lnSpc>
              <a:spcBef>
                <a:spcPct val="0"/>
              </a:spcBef>
              <a:spcAft>
                <a:spcPct val="0"/>
              </a:spcAft>
              <a:defRPr sz="1000" b="1" kern="1200" cap="none" spc="0" baseline="0">
                <a:solidFill>
                  <a:srgbClr val="4CB3BE"/>
                </a:solidFill>
                <a:latin typeface="Proxima Nova Rg" panose="02000506030000020004" pitchFamily="50" charset="0"/>
                <a:ea typeface="ヒラギノ角ゴ Pro W3" charset="-128"/>
                <a:cs typeface="ヒラギノ角ゴ Pro W3" charset="-128"/>
              </a:defRPr>
            </a:lvl1pPr>
            <a:lvl2pPr marL="0" indent="0" algn="l" rtl="0" fontAlgn="base">
              <a:lnSpc>
                <a:spcPts val="1200"/>
              </a:lnSpc>
              <a:spcBef>
                <a:spcPct val="20000"/>
              </a:spcBef>
              <a:spcAft>
                <a:spcPct val="0"/>
              </a:spcAft>
              <a:defRPr sz="1000" kern="1200" cap="none" spc="0" baseline="0">
                <a:solidFill>
                  <a:srgbClr val="00243A"/>
                </a:solidFill>
                <a:latin typeface="Proxima Nova Rg" panose="02000506030000020004" pitchFamily="50" charset="0"/>
                <a:ea typeface="ヒラギノ角ゴ Pro W3" charset="-128"/>
                <a:cs typeface="ヒラギノ角ゴ Pro W3" charset="-128"/>
              </a:defRPr>
            </a:lvl2pPr>
            <a:lvl3pPr marL="0" indent="0" algn="l" rtl="0" fontAlgn="base">
              <a:lnSpc>
                <a:spcPts val="1675"/>
              </a:lnSpc>
              <a:spcBef>
                <a:spcPct val="20000"/>
              </a:spcBef>
              <a:spcAft>
                <a:spcPct val="0"/>
              </a:spcAft>
              <a:defRPr sz="1200" b="1" kern="1200" cap="all" spc="156">
                <a:solidFill>
                  <a:srgbClr val="123150"/>
                </a:solidFill>
                <a:latin typeface="Proxima Nova Rg" panose="02000506030000020004" pitchFamily="50" charset="0"/>
                <a:ea typeface="ヒラギノ角ゴ Pro W3" charset="-128"/>
                <a:cs typeface="ヒラギノ角ゴ Pro W3" charset="-128"/>
              </a:defRPr>
            </a:lvl3pPr>
            <a:lvl4pPr marL="0" indent="0" algn="l" rtl="0" fontAlgn="base">
              <a:lnSpc>
                <a:spcPts val="1338"/>
              </a:lnSpc>
              <a:spcBef>
                <a:spcPct val="20000"/>
              </a:spcBef>
              <a:spcAft>
                <a:spcPct val="0"/>
              </a:spcAft>
              <a:defRPr sz="1100" b="1" kern="1200" spc="134">
                <a:solidFill>
                  <a:srgbClr val="4CB3BE"/>
                </a:solidFill>
                <a:latin typeface="Proxima Nova Rg" panose="02000506030000020004" pitchFamily="50" charset="0"/>
                <a:ea typeface="ヒラギノ角ゴ Pro W3" charset="-128"/>
                <a:cs typeface="ヒラギノ角ゴ Pro W3" charset="-128"/>
              </a:defRPr>
            </a:lvl4pPr>
            <a:lvl5pPr marL="0" indent="0" algn="l" rtl="0" fontAlgn="base">
              <a:lnSpc>
                <a:spcPts val="1450"/>
              </a:lnSpc>
              <a:spcBef>
                <a:spcPct val="20000"/>
              </a:spcBef>
              <a:spcAft>
                <a:spcPct val="0"/>
              </a:spcAft>
              <a:defRPr sz="1100" kern="1200" spc="123">
                <a:solidFill>
                  <a:schemeClr val="tx1"/>
                </a:solidFill>
                <a:latin typeface="Proxima Nova Rg" panose="02000506030000020004" pitchFamily="50" charset="0"/>
                <a:ea typeface="ヒラギノ角ゴ Pro W3" charset="-128"/>
                <a:cs typeface="ヒラギノ角ゴ Pro W3" charset="-128"/>
              </a:defRPr>
            </a:lvl5pPr>
            <a:lvl6pPr marL="2801767"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defTabSz="914400">
              <a:lnSpc>
                <a:spcPct val="100000"/>
              </a:lnSpc>
            </a:pPr>
            <a:r>
              <a:rPr lang="en-US" sz="1600" dirty="0"/>
              <a:t>What Sets Us Apart</a:t>
            </a:r>
          </a:p>
          <a:p>
            <a:pPr lvl="1" defTabSz="914400">
              <a:lnSpc>
                <a:spcPct val="100000"/>
              </a:lnSpc>
            </a:pPr>
            <a:r>
              <a:rPr lang="en-US" sz="1600" dirty="0"/>
              <a:t>Our company at its core is a real estate execution firm.  We are finding opportunities, we are creating a vision for where we want to take that opportunity, and we are driving the execution of the deal.</a:t>
            </a:r>
          </a:p>
        </p:txBody>
      </p:sp>
      <p:sp>
        <p:nvSpPr>
          <p:cNvPr id="13" name="Text Placeholder 5">
            <a:extLst>
              <a:ext uri="{FF2B5EF4-FFF2-40B4-BE49-F238E27FC236}">
                <a16:creationId xmlns:a16="http://schemas.microsoft.com/office/drawing/2014/main" id="{9E5945D1-672F-D04D-B9D1-AE2BD4593669}"/>
              </a:ext>
            </a:extLst>
          </p:cNvPr>
          <p:cNvSpPr txBox="1">
            <a:spLocks/>
          </p:cNvSpPr>
          <p:nvPr/>
        </p:nvSpPr>
        <p:spPr bwMode="auto">
          <a:xfrm>
            <a:off x="1647825" y="5166125"/>
            <a:ext cx="5568950" cy="14449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l" rtl="0" fontAlgn="base">
              <a:lnSpc>
                <a:spcPts val="1200"/>
              </a:lnSpc>
              <a:spcBef>
                <a:spcPct val="0"/>
              </a:spcBef>
              <a:spcAft>
                <a:spcPct val="0"/>
              </a:spcAft>
              <a:defRPr sz="1000" b="1" kern="1200" cap="none" spc="0" baseline="0">
                <a:solidFill>
                  <a:srgbClr val="4CB3BE"/>
                </a:solidFill>
                <a:latin typeface="Proxima Nova Rg" panose="02000506030000020004" pitchFamily="50" charset="0"/>
                <a:ea typeface="ヒラギノ角ゴ Pro W3" charset="-128"/>
                <a:cs typeface="ヒラギノ角ゴ Pro W3" charset="-128"/>
              </a:defRPr>
            </a:lvl1pPr>
            <a:lvl2pPr marL="0" indent="0" algn="l" rtl="0" fontAlgn="base">
              <a:lnSpc>
                <a:spcPts val="1200"/>
              </a:lnSpc>
              <a:spcBef>
                <a:spcPct val="20000"/>
              </a:spcBef>
              <a:spcAft>
                <a:spcPct val="0"/>
              </a:spcAft>
              <a:defRPr sz="1000" kern="1200" cap="none" spc="0" baseline="0">
                <a:solidFill>
                  <a:srgbClr val="00243A"/>
                </a:solidFill>
                <a:latin typeface="Proxima Nova Rg" panose="02000506030000020004" pitchFamily="50" charset="0"/>
                <a:ea typeface="ヒラギノ角ゴ Pro W3" charset="-128"/>
                <a:cs typeface="ヒラギノ角ゴ Pro W3" charset="-128"/>
              </a:defRPr>
            </a:lvl2pPr>
            <a:lvl3pPr marL="0" indent="0" algn="l" rtl="0" fontAlgn="base">
              <a:lnSpc>
                <a:spcPts val="1675"/>
              </a:lnSpc>
              <a:spcBef>
                <a:spcPct val="20000"/>
              </a:spcBef>
              <a:spcAft>
                <a:spcPct val="0"/>
              </a:spcAft>
              <a:defRPr sz="1200" b="1" kern="1200" cap="all" spc="156">
                <a:solidFill>
                  <a:srgbClr val="123150"/>
                </a:solidFill>
                <a:latin typeface="Proxima Nova Rg" panose="02000506030000020004" pitchFamily="50" charset="0"/>
                <a:ea typeface="ヒラギノ角ゴ Pro W3" charset="-128"/>
                <a:cs typeface="ヒラギノ角ゴ Pro W3" charset="-128"/>
              </a:defRPr>
            </a:lvl3pPr>
            <a:lvl4pPr marL="0" indent="0" algn="l" rtl="0" fontAlgn="base">
              <a:lnSpc>
                <a:spcPts val="1338"/>
              </a:lnSpc>
              <a:spcBef>
                <a:spcPct val="20000"/>
              </a:spcBef>
              <a:spcAft>
                <a:spcPct val="0"/>
              </a:spcAft>
              <a:defRPr sz="1100" b="1" kern="1200" spc="134">
                <a:solidFill>
                  <a:srgbClr val="4CB3BE"/>
                </a:solidFill>
                <a:latin typeface="Proxima Nova Rg" panose="02000506030000020004" pitchFamily="50" charset="0"/>
                <a:ea typeface="ヒラギノ角ゴ Pro W3" charset="-128"/>
                <a:cs typeface="ヒラギノ角ゴ Pro W3" charset="-128"/>
              </a:defRPr>
            </a:lvl4pPr>
            <a:lvl5pPr marL="0" indent="0" algn="l" rtl="0" fontAlgn="base">
              <a:lnSpc>
                <a:spcPts val="1450"/>
              </a:lnSpc>
              <a:spcBef>
                <a:spcPct val="20000"/>
              </a:spcBef>
              <a:spcAft>
                <a:spcPct val="0"/>
              </a:spcAft>
              <a:defRPr sz="1100" kern="1200" spc="123">
                <a:solidFill>
                  <a:schemeClr val="tx1"/>
                </a:solidFill>
                <a:latin typeface="Proxima Nova Rg" panose="02000506030000020004" pitchFamily="50" charset="0"/>
                <a:ea typeface="ヒラギノ角ゴ Pro W3" charset="-128"/>
                <a:cs typeface="ヒラギノ角ゴ Pro W3" charset="-128"/>
              </a:defRPr>
            </a:lvl5pPr>
            <a:lvl6pPr marL="2801767"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defTabSz="914400">
              <a:lnSpc>
                <a:spcPct val="100000"/>
              </a:lnSpc>
            </a:pPr>
            <a:r>
              <a:rPr lang="en-US" sz="1600" dirty="0"/>
              <a:t>Who We Are</a:t>
            </a:r>
          </a:p>
          <a:p>
            <a:pPr lvl="1" defTabSz="914400">
              <a:lnSpc>
                <a:spcPct val="100000"/>
              </a:lnSpc>
            </a:pPr>
            <a:r>
              <a:rPr lang="en-US" sz="1600" dirty="0"/>
              <a:t>We are a team of men and women with a relentless dedication to exceptional service and incredible value for our residents.</a:t>
            </a:r>
          </a:p>
        </p:txBody>
      </p:sp>
    </p:spTree>
    <p:extLst>
      <p:ext uri="{BB962C8B-B14F-4D97-AF65-F5344CB8AC3E}">
        <p14:creationId xmlns:p14="http://schemas.microsoft.com/office/powerpoint/2010/main" val="955218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07DB112-C7A9-7A4A-9621-77204DD9AB25}"/>
              </a:ext>
            </a:extLst>
          </p:cNvPr>
          <p:cNvSpPr>
            <a:spLocks noGrp="1"/>
          </p:cNvSpPr>
          <p:nvPr>
            <p:ph type="sldNum" sz="quarter" idx="18"/>
          </p:nvPr>
        </p:nvSpPr>
        <p:spPr/>
        <p:txBody>
          <a:bodyPr/>
          <a:lstStyle/>
          <a:p>
            <a:pPr>
              <a:defRPr/>
            </a:pPr>
            <a:fld id="{7284BE5C-9BD1-3843-AA10-3416FB373571}" type="slidenum">
              <a:rPr lang="en-US" smtClean="0"/>
              <a:pPr>
                <a:defRPr/>
              </a:pPr>
              <a:t>3</a:t>
            </a:fld>
            <a:endParaRPr lang="en-US"/>
          </a:p>
        </p:txBody>
      </p:sp>
      <p:sp>
        <p:nvSpPr>
          <p:cNvPr id="5" name="Footer Placeholder 4">
            <a:extLst>
              <a:ext uri="{FF2B5EF4-FFF2-40B4-BE49-F238E27FC236}">
                <a16:creationId xmlns:a16="http://schemas.microsoft.com/office/drawing/2014/main" id="{B7305763-F867-6F42-895F-8C89C2493E6D}"/>
              </a:ext>
            </a:extLst>
          </p:cNvPr>
          <p:cNvSpPr>
            <a:spLocks noGrp="1"/>
          </p:cNvSpPr>
          <p:nvPr>
            <p:ph type="ftr" sz="quarter" idx="19"/>
          </p:nvPr>
        </p:nvSpPr>
        <p:spPr/>
        <p:txBody>
          <a:bodyPr/>
          <a:lstStyle/>
          <a:p>
            <a:pPr>
              <a:defRPr/>
            </a:pPr>
            <a:r>
              <a:rPr lang="en-US"/>
              <a:t>Tricap Residential Group  |  TricapRes.com</a:t>
            </a:r>
          </a:p>
        </p:txBody>
      </p:sp>
      <p:sp>
        <p:nvSpPr>
          <p:cNvPr id="6" name="Text Placeholder 5">
            <a:extLst>
              <a:ext uri="{FF2B5EF4-FFF2-40B4-BE49-F238E27FC236}">
                <a16:creationId xmlns:a16="http://schemas.microsoft.com/office/drawing/2014/main" id="{3744504A-079D-6E49-ADF7-85428176B8E3}"/>
              </a:ext>
            </a:extLst>
          </p:cNvPr>
          <p:cNvSpPr>
            <a:spLocks noGrp="1"/>
          </p:cNvSpPr>
          <p:nvPr>
            <p:ph type="body" sz="quarter" idx="14"/>
          </p:nvPr>
        </p:nvSpPr>
        <p:spPr/>
        <p:txBody>
          <a:bodyPr/>
          <a:lstStyle/>
          <a:p>
            <a:r>
              <a:rPr lang="en-US" dirty="0"/>
              <a:t>The experience</a:t>
            </a:r>
          </a:p>
        </p:txBody>
      </p:sp>
      <p:sp>
        <p:nvSpPr>
          <p:cNvPr id="8" name="Text Placeholder 7">
            <a:extLst>
              <a:ext uri="{FF2B5EF4-FFF2-40B4-BE49-F238E27FC236}">
                <a16:creationId xmlns:a16="http://schemas.microsoft.com/office/drawing/2014/main" id="{21AB2BDC-6D6A-754B-82D2-B528AEB0EB2D}"/>
              </a:ext>
            </a:extLst>
          </p:cNvPr>
          <p:cNvSpPr>
            <a:spLocks noGrp="1"/>
          </p:cNvSpPr>
          <p:nvPr>
            <p:ph type="body" sz="quarter" idx="21"/>
          </p:nvPr>
        </p:nvSpPr>
        <p:spPr>
          <a:xfrm>
            <a:off x="1209369" y="1430594"/>
            <a:ext cx="6020105" cy="870155"/>
          </a:xfrm>
        </p:spPr>
        <p:txBody>
          <a:bodyPr/>
          <a:lstStyle/>
          <a:p>
            <a:r>
              <a:rPr lang="en-US" dirty="0"/>
              <a:t>Leadership</a:t>
            </a:r>
          </a:p>
          <a:p>
            <a:pPr lvl="3"/>
            <a:r>
              <a:rPr lang="en-US" dirty="0"/>
              <a:t>Our talented team of real estate professionals have an uncanny ability to anticipate and identify opportunities in diverse markets. We create value through strong management and put our experience to work at each stage of the deal.</a:t>
            </a:r>
          </a:p>
        </p:txBody>
      </p:sp>
      <p:pic>
        <p:nvPicPr>
          <p:cNvPr id="9" name="Shape 88">
            <a:extLst>
              <a:ext uri="{FF2B5EF4-FFF2-40B4-BE49-F238E27FC236}">
                <a16:creationId xmlns:a16="http://schemas.microsoft.com/office/drawing/2014/main" id="{CC9DCEF4-F513-5941-A3EC-FBB703C1CE35}"/>
              </a:ext>
            </a:extLst>
          </p:cNvPr>
          <p:cNvPicPr preferRelativeResize="0"/>
          <p:nvPr/>
        </p:nvPicPr>
        <p:blipFill rotWithShape="1">
          <a:blip r:embed="rId2" cstate="print">
            <a:alphaModFix/>
            <a:extLst>
              <a:ext uri="{28A0092B-C50C-407E-A947-70E740481C1C}">
                <a14:useLocalDpi xmlns:a14="http://schemas.microsoft.com/office/drawing/2010/main"/>
              </a:ext>
            </a:extLst>
          </a:blip>
          <a:srcRect/>
          <a:stretch/>
        </p:blipFill>
        <p:spPr>
          <a:xfrm>
            <a:off x="1209369" y="2300749"/>
            <a:ext cx="5982550" cy="3174764"/>
          </a:xfrm>
          <a:prstGeom prst="rect">
            <a:avLst/>
          </a:prstGeom>
          <a:noFill/>
          <a:ln>
            <a:noFill/>
          </a:ln>
        </p:spPr>
      </p:pic>
      <p:sp>
        <p:nvSpPr>
          <p:cNvPr id="10" name="Text Placeholder 11">
            <a:extLst>
              <a:ext uri="{FF2B5EF4-FFF2-40B4-BE49-F238E27FC236}">
                <a16:creationId xmlns:a16="http://schemas.microsoft.com/office/drawing/2014/main" id="{A53817F8-F55E-DE42-9540-824DE0FC9838}"/>
              </a:ext>
            </a:extLst>
          </p:cNvPr>
          <p:cNvSpPr txBox="1">
            <a:spLocks/>
          </p:cNvSpPr>
          <p:nvPr/>
        </p:nvSpPr>
        <p:spPr bwMode="auto">
          <a:xfrm>
            <a:off x="1204436" y="5689017"/>
            <a:ext cx="6020106" cy="336286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l" rtl="0" fontAlgn="base">
              <a:lnSpc>
                <a:spcPts val="1200"/>
              </a:lnSpc>
              <a:spcBef>
                <a:spcPct val="0"/>
              </a:spcBef>
              <a:spcAft>
                <a:spcPct val="0"/>
              </a:spcAft>
              <a:defRPr sz="1000" b="1" kern="1200" cap="none" spc="0" baseline="0">
                <a:solidFill>
                  <a:srgbClr val="4CB3BE"/>
                </a:solidFill>
                <a:latin typeface="Proxima Nova Rg" panose="02000506030000020004" pitchFamily="50" charset="0"/>
                <a:ea typeface="ヒラギノ角ゴ Pro W3" charset="-128"/>
                <a:cs typeface="ヒラギノ角ゴ Pro W3" charset="-128"/>
              </a:defRPr>
            </a:lvl1pPr>
            <a:lvl2pPr marL="0" indent="0" algn="l" rtl="0" fontAlgn="base">
              <a:lnSpc>
                <a:spcPts val="1300"/>
              </a:lnSpc>
              <a:spcBef>
                <a:spcPct val="20000"/>
              </a:spcBef>
              <a:spcAft>
                <a:spcPct val="0"/>
              </a:spcAft>
              <a:defRPr sz="900" b="0" kern="1200" cap="none" spc="0" baseline="0">
                <a:solidFill>
                  <a:schemeClr val="tx1"/>
                </a:solidFill>
                <a:latin typeface="Proxima Nova Rg" panose="02000506030000020004" pitchFamily="50" charset="0"/>
                <a:ea typeface="ヒラギノ角ゴ Pro W3" charset="-128"/>
                <a:cs typeface="ヒラギノ角ゴ Pro W3" charset="-128"/>
              </a:defRPr>
            </a:lvl2pPr>
            <a:lvl3pPr marL="0" indent="0" algn="l" rtl="0" fontAlgn="base">
              <a:lnSpc>
                <a:spcPts val="1675"/>
              </a:lnSpc>
              <a:spcBef>
                <a:spcPct val="20000"/>
              </a:spcBef>
              <a:spcAft>
                <a:spcPct val="0"/>
              </a:spcAft>
              <a:defRPr sz="1200" b="1" kern="1200" cap="all" spc="156">
                <a:solidFill>
                  <a:srgbClr val="123150"/>
                </a:solidFill>
                <a:latin typeface="Proxima Nova Rg" panose="02000506030000020004" pitchFamily="50" charset="0"/>
                <a:ea typeface="ヒラギノ角ゴ Pro W3" charset="-128"/>
                <a:cs typeface="ヒラギノ角ゴ Pro W3" charset="-128"/>
              </a:defRPr>
            </a:lvl3pPr>
            <a:lvl4pPr marL="0" indent="0" algn="l" rtl="0" fontAlgn="base">
              <a:lnSpc>
                <a:spcPts val="1338"/>
              </a:lnSpc>
              <a:spcBef>
                <a:spcPct val="20000"/>
              </a:spcBef>
              <a:spcAft>
                <a:spcPct val="0"/>
              </a:spcAft>
              <a:defRPr sz="1100" b="1" kern="1200" spc="134">
                <a:solidFill>
                  <a:srgbClr val="4CB3BE"/>
                </a:solidFill>
                <a:latin typeface="Proxima Nova Rg" panose="02000506030000020004" pitchFamily="50" charset="0"/>
                <a:ea typeface="ヒラギノ角ゴ Pro W3" charset="-128"/>
                <a:cs typeface="ヒラギノ角ゴ Pro W3" charset="-128"/>
              </a:defRPr>
            </a:lvl4pPr>
            <a:lvl5pPr marL="0" indent="0" algn="l" rtl="0" fontAlgn="base">
              <a:lnSpc>
                <a:spcPts val="1450"/>
              </a:lnSpc>
              <a:spcBef>
                <a:spcPct val="20000"/>
              </a:spcBef>
              <a:spcAft>
                <a:spcPct val="0"/>
              </a:spcAft>
              <a:defRPr sz="1100" kern="1200" spc="123">
                <a:solidFill>
                  <a:schemeClr val="tx1"/>
                </a:solidFill>
                <a:latin typeface="Proxima Nova Rg" panose="02000506030000020004" pitchFamily="50" charset="0"/>
                <a:ea typeface="ヒラギノ角ゴ Pro W3" charset="-128"/>
                <a:cs typeface="ヒラギノ角ゴ Pro W3" charset="-128"/>
              </a:defRPr>
            </a:lvl5pPr>
            <a:lvl6pPr marL="2801767"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defTabSz="914400"/>
            <a:r>
              <a:rPr lang="en-US" dirty="0"/>
              <a:t>Bryan Pritchard - Founder / President</a:t>
            </a:r>
          </a:p>
          <a:p>
            <a:pPr lvl="1" defTabSz="914400">
              <a:spcBef>
                <a:spcPts val="216"/>
              </a:spcBef>
            </a:pPr>
            <a:r>
              <a:rPr lang="en-US" dirty="0"/>
              <a:t>As Founder and CEO of </a:t>
            </a:r>
            <a:r>
              <a:rPr lang="en-US" dirty="0" err="1"/>
              <a:t>Tricap</a:t>
            </a:r>
            <a:r>
              <a:rPr lang="en-US" dirty="0"/>
              <a:t>, Bryan Pritchard enjoys taking on difficult projects that challenge his teammates and encourage growth. Under Bryan’s direction, </a:t>
            </a:r>
            <a:r>
              <a:rPr lang="en-US" dirty="0" err="1"/>
              <a:t>Tricap</a:t>
            </a:r>
            <a:r>
              <a:rPr lang="en-US" dirty="0"/>
              <a:t> owns and operates thousands of apartments in communities throughout the Midwest and has completed redevelopment projects ranging from neighborhood walk-ups to major high-rise renovations.</a:t>
            </a:r>
          </a:p>
          <a:p>
            <a:pPr lvl="1" defTabSz="914400">
              <a:spcBef>
                <a:spcPts val="650"/>
              </a:spcBef>
            </a:pPr>
            <a:r>
              <a:rPr lang="en-US" dirty="0"/>
              <a:t>A graduate of the University of Michigan with a B.S. in Mechanical Engineering, Bryan founded </a:t>
            </a:r>
            <a:r>
              <a:rPr lang="en-US" dirty="0" err="1"/>
              <a:t>Tricap</a:t>
            </a:r>
            <a:r>
              <a:rPr lang="en-US" dirty="0"/>
              <a:t> in 2007 as a redeveloper of multi-family properties. The company achieved quick success by repositioning properties through a combination of renovation, enhanced property management and lease-up.  Over the years, Bryan built </a:t>
            </a:r>
            <a:r>
              <a:rPr lang="en-US" dirty="0" err="1"/>
              <a:t>Tricap</a:t>
            </a:r>
            <a:r>
              <a:rPr lang="en-US" dirty="0"/>
              <a:t> into a multifaceted organization that develops, manages and leases thousands of apartments.  Specializing in “value add” renovations, </a:t>
            </a:r>
            <a:r>
              <a:rPr lang="en-US" dirty="0" err="1"/>
              <a:t>Tricap</a:t>
            </a:r>
            <a:r>
              <a:rPr lang="en-US" dirty="0"/>
              <a:t> also has extensive experience and expertise in new construction.</a:t>
            </a:r>
          </a:p>
          <a:p>
            <a:pPr lvl="1" defTabSz="914400">
              <a:spcBef>
                <a:spcPts val="650"/>
              </a:spcBef>
            </a:pPr>
            <a:r>
              <a:rPr lang="en-US" dirty="0"/>
              <a:t>Bringing an “owner’s perspective” to </a:t>
            </a:r>
            <a:r>
              <a:rPr lang="en-US" dirty="0" err="1"/>
              <a:t>Tricap</a:t>
            </a:r>
            <a:r>
              <a:rPr lang="en-US" dirty="0"/>
              <a:t> and personifying the company’s approach to the real estate business, Bryan values innovation and cohesiveness as a way to bring success to each of his company’s projects. </a:t>
            </a:r>
            <a:r>
              <a:rPr lang="en-US" dirty="0" err="1"/>
              <a:t>Tricap</a:t>
            </a:r>
            <a:r>
              <a:rPr lang="en-US" dirty="0"/>
              <a:t> only operates properties the company owns, utilizing the best available digital tools to assist both the </a:t>
            </a:r>
            <a:r>
              <a:rPr lang="en-US" dirty="0" err="1"/>
              <a:t>Tricap</a:t>
            </a:r>
            <a:r>
              <a:rPr lang="en-US" dirty="0"/>
              <a:t> management team and apartment residents.</a:t>
            </a:r>
          </a:p>
          <a:p>
            <a:pPr lvl="1" defTabSz="914400">
              <a:spcBef>
                <a:spcPts val="650"/>
              </a:spcBef>
            </a:pPr>
            <a:r>
              <a:rPr lang="en-US" dirty="0"/>
              <a:t>Today, Bryan’s career transactions are in excess of $400,000,000.  Bryan lives in Chicago with his wife and two children. He is a member of the Young Presidents Organization and was formerly President of the Lincoln Park Builders of Chicago.</a:t>
            </a:r>
          </a:p>
          <a:p>
            <a:pPr lvl="1" defTabSz="914400"/>
            <a:endParaRPr lang="en-US" dirty="0"/>
          </a:p>
        </p:txBody>
      </p:sp>
      <p:sp>
        <p:nvSpPr>
          <p:cNvPr id="13" name="Text Placeholder 12">
            <a:extLst>
              <a:ext uri="{FF2B5EF4-FFF2-40B4-BE49-F238E27FC236}">
                <a16:creationId xmlns:a16="http://schemas.microsoft.com/office/drawing/2014/main" id="{913ED6DE-A15E-F34C-8A6C-803E3FFB21E6}"/>
              </a:ext>
            </a:extLst>
          </p:cNvPr>
          <p:cNvSpPr txBox="1">
            <a:spLocks/>
          </p:cNvSpPr>
          <p:nvPr/>
        </p:nvSpPr>
        <p:spPr bwMode="auto">
          <a:xfrm>
            <a:off x="1635125" y="9169387"/>
            <a:ext cx="3763963" cy="5413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l" rtl="0" fontAlgn="base">
              <a:lnSpc>
                <a:spcPts val="1200"/>
              </a:lnSpc>
              <a:spcBef>
                <a:spcPct val="0"/>
              </a:spcBef>
              <a:spcAft>
                <a:spcPct val="0"/>
              </a:spcAft>
              <a:defRPr sz="800" b="0" i="0" kern="1200" cap="none" spc="50" baseline="0">
                <a:solidFill>
                  <a:srgbClr val="4CB3BE"/>
                </a:solidFill>
                <a:latin typeface="Proxima Nova Lt" panose="02000506030000020004" pitchFamily="50" charset="0"/>
                <a:ea typeface="ヒラギノ角ゴ Pro W3" charset="-128"/>
                <a:cs typeface="ヒラギノ角ゴ Pro W3" charset="-128"/>
              </a:defRPr>
            </a:lvl1pPr>
            <a:lvl2pPr marL="0" indent="0" algn="l" rtl="0" fontAlgn="base">
              <a:lnSpc>
                <a:spcPts val="1300"/>
              </a:lnSpc>
              <a:spcBef>
                <a:spcPct val="20000"/>
              </a:spcBef>
              <a:spcAft>
                <a:spcPct val="0"/>
              </a:spcAft>
              <a:defRPr sz="900" kern="1200" cap="none" spc="134" baseline="0">
                <a:solidFill>
                  <a:schemeClr val="tx1"/>
                </a:solidFill>
                <a:latin typeface="Proxima Nova"/>
                <a:ea typeface="ヒラギノ角ゴ Pro W3" charset="-128"/>
                <a:cs typeface="ヒラギノ角ゴ Pro W3" charset="-128"/>
              </a:defRPr>
            </a:lvl2pPr>
            <a:lvl3pPr marL="0" indent="0" algn="l" rtl="0" fontAlgn="base">
              <a:lnSpc>
                <a:spcPts val="1675"/>
              </a:lnSpc>
              <a:spcBef>
                <a:spcPct val="20000"/>
              </a:spcBef>
              <a:spcAft>
                <a:spcPct val="0"/>
              </a:spcAft>
              <a:defRPr sz="1200" b="1" kern="1200" cap="all" spc="156">
                <a:solidFill>
                  <a:srgbClr val="123150"/>
                </a:solidFill>
                <a:latin typeface="Proxima Nova Rg" panose="02000506030000020004" pitchFamily="50" charset="0"/>
                <a:ea typeface="ヒラギノ角ゴ Pro W3" charset="-128"/>
                <a:cs typeface="ヒラギノ角ゴ Pro W3" charset="-128"/>
              </a:defRPr>
            </a:lvl3pPr>
            <a:lvl4pPr marL="0" indent="0" algn="l" rtl="0" fontAlgn="base">
              <a:lnSpc>
                <a:spcPts val="1338"/>
              </a:lnSpc>
              <a:spcBef>
                <a:spcPct val="20000"/>
              </a:spcBef>
              <a:spcAft>
                <a:spcPct val="0"/>
              </a:spcAft>
              <a:defRPr sz="1100" b="1" kern="1200" spc="134">
                <a:solidFill>
                  <a:srgbClr val="4CB3BE"/>
                </a:solidFill>
                <a:latin typeface="Proxima Nova Rg" panose="02000506030000020004" pitchFamily="50" charset="0"/>
                <a:ea typeface="ヒラギノ角ゴ Pro W3" charset="-128"/>
                <a:cs typeface="ヒラギノ角ゴ Pro W3" charset="-128"/>
              </a:defRPr>
            </a:lvl4pPr>
            <a:lvl5pPr marL="0" indent="0" algn="l" rtl="0" fontAlgn="base">
              <a:lnSpc>
                <a:spcPts val="1450"/>
              </a:lnSpc>
              <a:spcBef>
                <a:spcPct val="20000"/>
              </a:spcBef>
              <a:spcAft>
                <a:spcPct val="0"/>
              </a:spcAft>
              <a:defRPr sz="1100" kern="1200" spc="123">
                <a:solidFill>
                  <a:schemeClr val="tx1"/>
                </a:solidFill>
                <a:latin typeface="Proxima Nova Rg" panose="02000506030000020004" pitchFamily="50" charset="0"/>
                <a:ea typeface="ヒラギノ角ゴ Pro W3" charset="-128"/>
                <a:cs typeface="ヒラギノ角ゴ Pro W3" charset="-128"/>
              </a:defRPr>
            </a:lvl5pPr>
            <a:lvl6pPr marL="2801767"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defTabSz="914400"/>
            <a:r>
              <a:rPr lang="en-US" spc="10">
                <a:latin typeface="MetaSerifPro-LightItalic" panose="02010504050101020102" pitchFamily="50" charset="0"/>
                <a:cs typeface="MetaSerifPro-LightItalic" panose="02010504050101020102" pitchFamily="50" charset="0"/>
              </a:rPr>
              <a:t>“The secret of success is to understand the point of view of others.” —Henry Ford</a:t>
            </a:r>
          </a:p>
          <a:p>
            <a:pPr defTabSz="914400"/>
            <a:endParaRPr lang="en-US" spc="0" dirty="0"/>
          </a:p>
        </p:txBody>
      </p:sp>
    </p:spTree>
    <p:extLst>
      <p:ext uri="{BB962C8B-B14F-4D97-AF65-F5344CB8AC3E}">
        <p14:creationId xmlns:p14="http://schemas.microsoft.com/office/powerpoint/2010/main" val="18986202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sp>
        <p:nvSpPr>
          <p:cNvPr id="733" name="Google Shape;733;p36"/>
          <p:cNvSpPr txBox="1">
            <a:spLocks noGrp="1"/>
          </p:cNvSpPr>
          <p:nvPr>
            <p:ph type="sldNum" idx="12"/>
          </p:nvPr>
        </p:nvSpPr>
        <p:spPr>
          <a:xfrm>
            <a:off x="6879526" y="9684511"/>
            <a:ext cx="347345" cy="107722"/>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dirty="0"/>
              <a:t>4</a:t>
            </a:r>
            <a:endParaRPr dirty="0"/>
          </a:p>
        </p:txBody>
      </p:sp>
      <p:sp>
        <p:nvSpPr>
          <p:cNvPr id="734" name="Google Shape;734;p36"/>
          <p:cNvSpPr txBox="1">
            <a:spLocks noGrp="1"/>
          </p:cNvSpPr>
          <p:nvPr>
            <p:ph type="ftr" idx="11"/>
          </p:nvPr>
        </p:nvSpPr>
        <p:spPr>
          <a:xfrm>
            <a:off x="1644650" y="9684511"/>
            <a:ext cx="2241550" cy="107722"/>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a:t>Tricap Residential Group  |  TricapRes.com</a:t>
            </a:r>
            <a:endParaRPr/>
          </a:p>
        </p:txBody>
      </p:sp>
      <p:sp>
        <p:nvSpPr>
          <p:cNvPr id="735" name="Google Shape;735;p36"/>
          <p:cNvSpPr txBox="1">
            <a:spLocks noGrp="1"/>
          </p:cNvSpPr>
          <p:nvPr>
            <p:ph type="body" idx="6"/>
          </p:nvPr>
        </p:nvSpPr>
        <p:spPr>
          <a:xfrm>
            <a:off x="779316" y="1491274"/>
            <a:ext cx="5837700" cy="67581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None/>
            </a:pPr>
            <a:r>
              <a:rPr lang="en-US" dirty="0"/>
              <a:t>Senior leadership team</a:t>
            </a:r>
            <a:endParaRPr dirty="0"/>
          </a:p>
          <a:p>
            <a:pPr marL="0" lvl="3" indent="0" algn="l" rtl="0">
              <a:lnSpc>
                <a:spcPct val="144444"/>
              </a:lnSpc>
              <a:spcBef>
                <a:spcPts val="6"/>
              </a:spcBef>
              <a:spcAft>
                <a:spcPts val="0"/>
              </a:spcAft>
              <a:buNone/>
            </a:pPr>
            <a:r>
              <a:rPr lang="en-US" dirty="0"/>
              <a:t>Integrity, trust, and hard work push our dedicated team ahead, our goals and commitment hold us together.</a:t>
            </a:r>
            <a:endParaRPr dirty="0"/>
          </a:p>
        </p:txBody>
      </p:sp>
      <p:sp>
        <p:nvSpPr>
          <p:cNvPr id="736" name="Google Shape;736;p36"/>
          <p:cNvSpPr txBox="1">
            <a:spLocks noGrp="1"/>
          </p:cNvSpPr>
          <p:nvPr>
            <p:ph type="body" idx="1"/>
          </p:nvPr>
        </p:nvSpPr>
        <p:spPr>
          <a:xfrm>
            <a:off x="2154972" y="2427350"/>
            <a:ext cx="5148600" cy="13152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None/>
            </a:pPr>
            <a:r>
              <a:rPr lang="en-US" dirty="0">
                <a:solidFill>
                  <a:srgbClr val="56C7DA"/>
                </a:solidFill>
              </a:rPr>
              <a:t>Cassandra Durham – Integrator</a:t>
            </a:r>
            <a:endParaRPr dirty="0"/>
          </a:p>
          <a:p>
            <a:pPr marL="0" lvl="0" indent="0" algn="l" rtl="0">
              <a:lnSpc>
                <a:spcPct val="100000"/>
              </a:lnSpc>
              <a:spcBef>
                <a:spcPts val="0"/>
              </a:spcBef>
              <a:spcAft>
                <a:spcPts val="0"/>
              </a:spcAft>
              <a:buNone/>
            </a:pPr>
            <a:r>
              <a:rPr lang="en-US" b="0" spc="0" dirty="0">
                <a:solidFill>
                  <a:srgbClr val="00395D"/>
                </a:solidFill>
              </a:rPr>
              <a:t>Cassandra oversees the people, systems, and process for Tricap.  Her keen sense of people allows her to keep a pulse on the heartbeat of the company. </a:t>
            </a:r>
          </a:p>
          <a:p>
            <a:pPr marL="0" lvl="0" indent="0" algn="l" rtl="0">
              <a:lnSpc>
                <a:spcPct val="100000"/>
              </a:lnSpc>
              <a:spcBef>
                <a:spcPts val="0"/>
              </a:spcBef>
              <a:spcAft>
                <a:spcPts val="0"/>
              </a:spcAft>
              <a:buNone/>
            </a:pPr>
            <a:endParaRPr lang="en-US" b="0" spc="0" dirty="0">
              <a:solidFill>
                <a:srgbClr val="00395D"/>
              </a:solidFill>
            </a:endParaRPr>
          </a:p>
          <a:p>
            <a:pPr marL="0" lvl="0" indent="0" algn="l" rtl="0">
              <a:lnSpc>
                <a:spcPct val="100000"/>
              </a:lnSpc>
              <a:spcBef>
                <a:spcPts val="0"/>
              </a:spcBef>
              <a:spcAft>
                <a:spcPts val="0"/>
              </a:spcAft>
              <a:buNone/>
            </a:pPr>
            <a:r>
              <a:rPr lang="en-US" b="0" spc="0" dirty="0">
                <a:solidFill>
                  <a:srgbClr val="00395D"/>
                </a:solidFill>
              </a:rPr>
              <a:t>Cassie’s prior experience is in managing ultra-high net worth Family Office services with a focus on Real Estate and Property Management. </a:t>
            </a:r>
            <a:endParaRPr spc="0" dirty="0"/>
          </a:p>
          <a:p>
            <a:pPr marL="0" lvl="0" indent="0" algn="l" rtl="0">
              <a:lnSpc>
                <a:spcPct val="100000"/>
              </a:lnSpc>
              <a:spcBef>
                <a:spcPts val="0"/>
              </a:spcBef>
              <a:spcAft>
                <a:spcPts val="0"/>
              </a:spcAft>
              <a:buNone/>
            </a:pPr>
            <a:endParaRPr dirty="0"/>
          </a:p>
        </p:txBody>
      </p:sp>
      <p:sp>
        <p:nvSpPr>
          <p:cNvPr id="738" name="Google Shape;738;p36"/>
          <p:cNvSpPr txBox="1">
            <a:spLocks noGrp="1"/>
          </p:cNvSpPr>
          <p:nvPr>
            <p:ph type="body" idx="3"/>
          </p:nvPr>
        </p:nvSpPr>
        <p:spPr>
          <a:xfrm>
            <a:off x="2154977" y="3743764"/>
            <a:ext cx="4716600" cy="923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None/>
            </a:pPr>
            <a:r>
              <a:rPr lang="en-US" spc="0" dirty="0">
                <a:solidFill>
                  <a:srgbClr val="56C7DA"/>
                </a:solidFill>
              </a:rPr>
              <a:t>Joe Palomino - Director of Acquisition and Development</a:t>
            </a:r>
            <a:endParaRPr spc="0" dirty="0"/>
          </a:p>
          <a:p>
            <a:pPr marL="0" lvl="0" indent="0" algn="l" rtl="0">
              <a:lnSpc>
                <a:spcPct val="100000"/>
              </a:lnSpc>
              <a:spcBef>
                <a:spcPts val="0"/>
              </a:spcBef>
              <a:spcAft>
                <a:spcPts val="0"/>
              </a:spcAft>
              <a:buNone/>
            </a:pPr>
            <a:r>
              <a:rPr lang="en-US" b="0" spc="0" dirty="0">
                <a:solidFill>
                  <a:srgbClr val="00395D"/>
                </a:solidFill>
              </a:rPr>
              <a:t>Joe oversees all aspects of the acquisition pipeline and value add strategies for each property in the Tricap portfolio.  Joe’s organized and process oriented approach allows him to vet new opportunities and effectively execute the business plan for each property acquisition. </a:t>
            </a:r>
            <a:endParaRPr b="0" spc="0" dirty="0">
              <a:solidFill>
                <a:srgbClr val="00395D"/>
              </a:solidFill>
            </a:endParaRPr>
          </a:p>
        </p:txBody>
      </p:sp>
      <p:sp>
        <p:nvSpPr>
          <p:cNvPr id="740" name="Google Shape;740;p36"/>
          <p:cNvSpPr txBox="1">
            <a:spLocks noGrp="1"/>
          </p:cNvSpPr>
          <p:nvPr>
            <p:ph type="body" idx="4"/>
          </p:nvPr>
        </p:nvSpPr>
        <p:spPr>
          <a:xfrm>
            <a:off x="1622425" y="570818"/>
            <a:ext cx="2717800" cy="141064"/>
          </a:xfrm>
          <a:prstGeom prst="rect">
            <a:avLst/>
          </a:prstGeom>
          <a:noFill/>
          <a:ln>
            <a:noFill/>
          </a:ln>
        </p:spPr>
        <p:txBody>
          <a:bodyPr spcFirstLastPara="1" wrap="square" lIns="0" tIns="0" rIns="0" bIns="0" anchor="ctr" anchorCtr="0">
            <a:noAutofit/>
          </a:bodyPr>
          <a:lstStyle/>
          <a:p>
            <a:pPr marL="0" lvl="0" indent="0" algn="l" rtl="0">
              <a:lnSpc>
                <a:spcPct val="110000"/>
              </a:lnSpc>
              <a:spcBef>
                <a:spcPts val="0"/>
              </a:spcBef>
              <a:spcAft>
                <a:spcPts val="0"/>
              </a:spcAft>
              <a:buNone/>
            </a:pPr>
            <a:r>
              <a:rPr lang="en-US">
                <a:latin typeface="Open Sans"/>
                <a:ea typeface="Open Sans"/>
                <a:cs typeface="Open Sans"/>
                <a:sym typeface="Open Sans"/>
              </a:rPr>
              <a:t>THE EXPERIENCE</a:t>
            </a:r>
            <a:endParaRPr/>
          </a:p>
        </p:txBody>
      </p:sp>
      <p:sp>
        <p:nvSpPr>
          <p:cNvPr id="741" name="Google Shape;741;p36"/>
          <p:cNvSpPr txBox="1"/>
          <p:nvPr/>
        </p:nvSpPr>
        <p:spPr>
          <a:xfrm>
            <a:off x="2154972" y="4924508"/>
            <a:ext cx="5148600" cy="1223022"/>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000" b="1" cap="none" dirty="0">
                <a:solidFill>
                  <a:srgbClr val="56C7DA"/>
                </a:solidFill>
                <a:latin typeface="Proxima Nova"/>
                <a:ea typeface="Proxima Nova"/>
                <a:cs typeface="Proxima Nova"/>
                <a:sym typeface="Proxima Nova"/>
              </a:rPr>
              <a:t>Suzanne Hopson - Director of Property Management</a:t>
            </a:r>
            <a:endParaRPr dirty="0"/>
          </a:p>
          <a:p>
            <a:pPr marL="0" marR="0" lvl="0" indent="0" algn="l" rtl="0">
              <a:spcBef>
                <a:spcPts val="0"/>
              </a:spcBef>
              <a:spcAft>
                <a:spcPts val="0"/>
              </a:spcAft>
              <a:buNone/>
            </a:pPr>
            <a:r>
              <a:rPr lang="en-US" sz="1000" b="0" cap="none" dirty="0">
                <a:solidFill>
                  <a:srgbClr val="00395D"/>
                </a:solidFill>
                <a:latin typeface="Proxima Nova"/>
                <a:ea typeface="Proxima Nova"/>
                <a:cs typeface="Proxima Nova"/>
                <a:sym typeface="Proxima Nova"/>
              </a:rPr>
              <a:t>A property management veteran, Suzanne began her career in 1989, as an on-site professional leasing specialist. She has held several positions throughout her career including Senior Regional Manager, Business Developer, Lease-Up Director, and Director of Marketing and Training. </a:t>
            </a:r>
          </a:p>
          <a:p>
            <a:pPr marL="0" marR="0" lvl="0" indent="0" algn="l" rtl="0">
              <a:spcBef>
                <a:spcPts val="0"/>
              </a:spcBef>
              <a:spcAft>
                <a:spcPts val="0"/>
              </a:spcAft>
              <a:buNone/>
            </a:pPr>
            <a:endParaRPr lang="en-US" sz="1000" dirty="0">
              <a:solidFill>
                <a:srgbClr val="00395D"/>
              </a:solidFill>
              <a:latin typeface="Proxima Nova"/>
              <a:ea typeface="Proxima Nova"/>
              <a:cs typeface="Proxima Nova"/>
              <a:sym typeface="Proxima Nova"/>
            </a:endParaRPr>
          </a:p>
        </p:txBody>
      </p:sp>
      <p:sp>
        <p:nvSpPr>
          <p:cNvPr id="742" name="Google Shape;742;p36"/>
          <p:cNvSpPr txBox="1"/>
          <p:nvPr/>
        </p:nvSpPr>
        <p:spPr>
          <a:xfrm>
            <a:off x="2154972" y="6402211"/>
            <a:ext cx="5148600" cy="1827093"/>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000" b="1" dirty="0">
                <a:solidFill>
                  <a:srgbClr val="56C7DA"/>
                </a:solidFill>
                <a:latin typeface="Proxima Nova"/>
                <a:ea typeface="Proxima Nova"/>
                <a:cs typeface="Proxima Nova"/>
                <a:sym typeface="Proxima Nova"/>
              </a:rPr>
              <a:t>Max </a:t>
            </a:r>
            <a:r>
              <a:rPr lang="en-US" sz="1000" b="1" dirty="0" err="1">
                <a:solidFill>
                  <a:srgbClr val="56C7DA"/>
                </a:solidFill>
                <a:latin typeface="Proxima Nova"/>
                <a:ea typeface="Proxima Nova"/>
                <a:cs typeface="Proxima Nova"/>
                <a:sym typeface="Proxima Nova"/>
              </a:rPr>
              <a:t>Keate</a:t>
            </a:r>
            <a:r>
              <a:rPr lang="en-US" sz="1000" b="1" dirty="0">
                <a:solidFill>
                  <a:srgbClr val="56C7DA"/>
                </a:solidFill>
                <a:latin typeface="Proxima Nova"/>
                <a:ea typeface="Proxima Nova"/>
                <a:cs typeface="Proxima Nova"/>
                <a:sym typeface="Proxima Nova"/>
              </a:rPr>
              <a:t> </a:t>
            </a:r>
            <a:r>
              <a:rPr lang="en-US" sz="1000" b="1" cap="none" dirty="0">
                <a:solidFill>
                  <a:srgbClr val="56C7DA"/>
                </a:solidFill>
                <a:latin typeface="Proxima Nova"/>
                <a:ea typeface="Proxima Nova"/>
                <a:cs typeface="Proxima Nova"/>
                <a:sym typeface="Proxima Nova"/>
              </a:rPr>
              <a:t>- Director of Finance</a:t>
            </a:r>
            <a:endParaRPr dirty="0"/>
          </a:p>
          <a:p>
            <a:r>
              <a:rPr lang="en-US" sz="1000" dirty="0">
                <a:solidFill>
                  <a:srgbClr val="00395D"/>
                </a:solidFill>
                <a:latin typeface="Proxima Nova"/>
              </a:rPr>
              <a:t>As the Director of Finance, Max oversees all aspects of accounting, investment reporting, and cash management.  Prior to joining Tricap, Max was a Finance Manager at Heitman in the North American Private Equity Group.  His main duties included investor reporting and preparing valuations of real estate and debt.   Max received his bachelors degree from Indiana University (Bloomington) with majors in Finance and Accounting.  He is a CFA </a:t>
            </a:r>
            <a:r>
              <a:rPr lang="en-US" sz="1000" dirty="0" err="1">
                <a:solidFill>
                  <a:srgbClr val="00395D"/>
                </a:solidFill>
                <a:latin typeface="Proxima Nova"/>
              </a:rPr>
              <a:t>charterholder</a:t>
            </a:r>
            <a:r>
              <a:rPr lang="en-US" sz="1000" dirty="0">
                <a:solidFill>
                  <a:srgbClr val="00395D"/>
                </a:solidFill>
                <a:latin typeface="Proxima Nova"/>
              </a:rPr>
              <a:t> as well as a CPA.</a:t>
            </a:r>
            <a:br>
              <a:rPr lang="en-US" sz="1000" dirty="0">
                <a:solidFill>
                  <a:srgbClr val="00395D"/>
                </a:solidFill>
                <a:latin typeface="Proxima Nova"/>
              </a:rPr>
            </a:br>
            <a:endParaRPr lang="en-US" sz="1000" dirty="0">
              <a:solidFill>
                <a:srgbClr val="00395D"/>
              </a:solidFill>
              <a:latin typeface="Proxima Nova"/>
            </a:endParaRPr>
          </a:p>
        </p:txBody>
      </p:sp>
      <p:pic>
        <p:nvPicPr>
          <p:cNvPr id="743" name="Google Shape;743;p36"/>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784225" y="2427350"/>
            <a:ext cx="1201525" cy="1001650"/>
          </a:xfrm>
          <a:prstGeom prst="rect">
            <a:avLst/>
          </a:prstGeom>
          <a:noFill/>
          <a:ln>
            <a:noFill/>
          </a:ln>
        </p:spPr>
      </p:pic>
      <p:pic>
        <p:nvPicPr>
          <p:cNvPr id="745" name="Google Shape;745;p36"/>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784875" y="3742601"/>
            <a:ext cx="1201525" cy="873433"/>
          </a:xfrm>
          <a:prstGeom prst="rect">
            <a:avLst/>
          </a:prstGeom>
          <a:noFill/>
          <a:ln>
            <a:noFill/>
          </a:ln>
        </p:spPr>
      </p:pic>
      <p:pic>
        <p:nvPicPr>
          <p:cNvPr id="746" name="Google Shape;746;p36"/>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784224" y="4929635"/>
            <a:ext cx="1201526" cy="1150495"/>
          </a:xfrm>
          <a:prstGeom prst="rect">
            <a:avLst/>
          </a:prstGeom>
          <a:noFill/>
          <a:ln>
            <a:noFill/>
          </a:ln>
        </p:spPr>
      </p:pic>
      <p:pic>
        <p:nvPicPr>
          <p:cNvPr id="6" name="Picture 5">
            <a:extLst>
              <a:ext uri="{FF2B5EF4-FFF2-40B4-BE49-F238E27FC236}">
                <a16:creationId xmlns:a16="http://schemas.microsoft.com/office/drawing/2014/main" id="{16C78A62-5BE2-014E-B89F-479EF3E3FCD6}"/>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779316" y="6402211"/>
            <a:ext cx="1218062" cy="1270000"/>
          </a:xfrm>
          <a:prstGeom prst="rect">
            <a:avLst/>
          </a:prstGeom>
        </p:spPr>
      </p:pic>
    </p:spTree>
    <p:extLst>
      <p:ext uri="{BB962C8B-B14F-4D97-AF65-F5344CB8AC3E}">
        <p14:creationId xmlns:p14="http://schemas.microsoft.com/office/powerpoint/2010/main" val="2664492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p:cNvSpPr>
            <a:spLocks noGrp="1"/>
          </p:cNvSpPr>
          <p:nvPr>
            <p:ph type="body" sz="quarter" idx="13"/>
          </p:nvPr>
        </p:nvSpPr>
        <p:spPr/>
        <p:txBody>
          <a:bodyPr/>
          <a:lstStyle/>
          <a:p>
            <a:r>
              <a:rPr lang="en-US" dirty="0" err="1"/>
              <a:t>Tricap</a:t>
            </a:r>
            <a:r>
              <a:rPr lang="en-US" dirty="0"/>
              <a:t> Proven Investment Process</a:t>
            </a:r>
          </a:p>
          <a:p>
            <a:pPr lvl="3"/>
            <a:r>
              <a:rPr lang="en-US" dirty="0">
                <a:latin typeface="Proxima Nova Rg" panose="02000506030000020004" pitchFamily="50" charset="0"/>
              </a:rPr>
              <a:t>Years of experience have sculpted an investment process that is simple, yet effective, </a:t>
            </a:r>
            <a:br>
              <a:rPr lang="en-US" dirty="0">
                <a:latin typeface="Proxima Nova Rg" panose="02000506030000020004" pitchFamily="50" charset="0"/>
              </a:rPr>
            </a:br>
            <a:r>
              <a:rPr lang="en-US" dirty="0">
                <a:latin typeface="Proxima Nova Rg" panose="02000506030000020004" pitchFamily="50" charset="0"/>
              </a:rPr>
              <a:t>for our investors and investments.</a:t>
            </a:r>
          </a:p>
          <a:p>
            <a:pPr lvl="3"/>
            <a:endParaRPr lang="en-US" dirty="0"/>
          </a:p>
        </p:txBody>
      </p:sp>
      <p:sp>
        <p:nvSpPr>
          <p:cNvPr id="14" name="Text Placeholder 13"/>
          <p:cNvSpPr>
            <a:spLocks noGrp="1"/>
          </p:cNvSpPr>
          <p:nvPr>
            <p:ph type="body" sz="quarter" idx="14"/>
          </p:nvPr>
        </p:nvSpPr>
        <p:spPr/>
        <p:txBody>
          <a:bodyPr/>
          <a:lstStyle/>
          <a:p>
            <a:r>
              <a:rPr lang="en-US" dirty="0"/>
              <a:t>The experience</a:t>
            </a:r>
          </a:p>
        </p:txBody>
      </p:sp>
      <p:sp>
        <p:nvSpPr>
          <p:cNvPr id="8" name="Slide Number Placeholder 7"/>
          <p:cNvSpPr>
            <a:spLocks noGrp="1"/>
          </p:cNvSpPr>
          <p:nvPr>
            <p:ph type="sldNum" sz="quarter" idx="20"/>
          </p:nvPr>
        </p:nvSpPr>
        <p:spPr/>
        <p:txBody>
          <a:bodyPr/>
          <a:lstStyle/>
          <a:p>
            <a:fld id="{AC6FBCD8-CC80-8B44-8514-323AADDA92F6}" type="slidenum">
              <a:rPr lang="en-US" smtClean="0"/>
              <a:pPr/>
              <a:t>5</a:t>
            </a:fld>
            <a:endParaRPr lang="en-US"/>
          </a:p>
        </p:txBody>
      </p:sp>
      <p:sp>
        <p:nvSpPr>
          <p:cNvPr id="9" name="Footer Placeholder 8"/>
          <p:cNvSpPr>
            <a:spLocks noGrp="1"/>
          </p:cNvSpPr>
          <p:nvPr>
            <p:ph type="ftr" sz="quarter" idx="21"/>
          </p:nvPr>
        </p:nvSpPr>
        <p:spPr/>
        <p:txBody>
          <a:bodyPr/>
          <a:lstStyle/>
          <a:p>
            <a:r>
              <a:rPr lang="en-US"/>
              <a:t>Tricap Residential Group  |  TricapRes.com</a:t>
            </a:r>
          </a:p>
        </p:txBody>
      </p:sp>
      <p:sp>
        <p:nvSpPr>
          <p:cNvPr id="16" name="Text Placeholder 15"/>
          <p:cNvSpPr>
            <a:spLocks noGrp="1"/>
          </p:cNvSpPr>
          <p:nvPr>
            <p:ph type="body" sz="quarter" idx="17"/>
          </p:nvPr>
        </p:nvSpPr>
        <p:spPr/>
        <p:txBody>
          <a:bodyPr/>
          <a:lstStyle/>
          <a:p>
            <a:r>
              <a:rPr lang="en-US"/>
              <a:t>transaction process</a:t>
            </a:r>
          </a:p>
          <a:p>
            <a:pPr lvl="1"/>
            <a:r>
              <a:rPr lang="en-US"/>
              <a:t>3–6 MO</a:t>
            </a:r>
          </a:p>
          <a:p>
            <a:endParaRPr lang="en-US" dirty="0"/>
          </a:p>
        </p:txBody>
      </p:sp>
      <p:sp>
        <p:nvSpPr>
          <p:cNvPr id="17" name="Text Placeholder 16"/>
          <p:cNvSpPr>
            <a:spLocks noGrp="1"/>
          </p:cNvSpPr>
          <p:nvPr>
            <p:ph type="body" sz="quarter" idx="22"/>
          </p:nvPr>
        </p:nvSpPr>
        <p:spPr/>
        <p:txBody>
          <a:bodyPr/>
          <a:lstStyle/>
          <a:p>
            <a:r>
              <a:rPr lang="en-US"/>
              <a:t>Renovate</a:t>
            </a:r>
          </a:p>
          <a:p>
            <a:pPr lvl="1"/>
            <a:r>
              <a:rPr lang="en-US"/>
              <a:t>6–18 mo</a:t>
            </a:r>
          </a:p>
          <a:p>
            <a:endParaRPr lang="en-US" dirty="0"/>
          </a:p>
        </p:txBody>
      </p:sp>
      <p:sp>
        <p:nvSpPr>
          <p:cNvPr id="18" name="Text Placeholder 17"/>
          <p:cNvSpPr>
            <a:spLocks noGrp="1"/>
          </p:cNvSpPr>
          <p:nvPr>
            <p:ph type="body" sz="quarter" idx="23"/>
          </p:nvPr>
        </p:nvSpPr>
        <p:spPr/>
        <p:txBody>
          <a:bodyPr/>
          <a:lstStyle/>
          <a:p>
            <a:r>
              <a:rPr lang="en-US"/>
              <a:t>Stabilize</a:t>
            </a:r>
          </a:p>
          <a:p>
            <a:pPr lvl="1"/>
            <a:r>
              <a:rPr lang="en-US"/>
              <a:t>2–10 yrs</a:t>
            </a:r>
          </a:p>
          <a:p>
            <a:endParaRPr lang="en-US" dirty="0"/>
          </a:p>
        </p:txBody>
      </p:sp>
      <p:sp>
        <p:nvSpPr>
          <p:cNvPr id="19" name="Text Placeholder 18"/>
          <p:cNvSpPr>
            <a:spLocks noGrp="1"/>
          </p:cNvSpPr>
          <p:nvPr>
            <p:ph type="body" sz="quarter" idx="24"/>
          </p:nvPr>
        </p:nvSpPr>
        <p:spPr/>
        <p:txBody>
          <a:bodyPr/>
          <a:lstStyle/>
          <a:p>
            <a:r>
              <a:rPr lang="en-US"/>
              <a:t>Roi </a:t>
            </a:r>
          </a:p>
          <a:p>
            <a:pPr lvl="1"/>
            <a:r>
              <a:rPr lang="en-US"/>
              <a:t>quarterly (until exit)</a:t>
            </a:r>
            <a:endParaRPr lang="en-US" dirty="0"/>
          </a:p>
        </p:txBody>
      </p:sp>
      <p:sp>
        <p:nvSpPr>
          <p:cNvPr id="20" name="Text Placeholder 19"/>
          <p:cNvSpPr>
            <a:spLocks noGrp="1"/>
          </p:cNvSpPr>
          <p:nvPr>
            <p:ph type="body" sz="quarter" idx="25"/>
          </p:nvPr>
        </p:nvSpPr>
        <p:spPr/>
        <p:txBody>
          <a:bodyPr/>
          <a:lstStyle/>
          <a:p>
            <a:r>
              <a:rPr lang="en-US"/>
              <a:t>review</a:t>
            </a:r>
            <a:endParaRPr lang="en-US" dirty="0"/>
          </a:p>
        </p:txBody>
      </p:sp>
      <p:sp>
        <p:nvSpPr>
          <p:cNvPr id="21" name="Text Placeholder 20"/>
          <p:cNvSpPr>
            <a:spLocks noGrp="1"/>
          </p:cNvSpPr>
          <p:nvPr>
            <p:ph type="body" sz="quarter" idx="26"/>
          </p:nvPr>
        </p:nvSpPr>
        <p:spPr/>
        <p:txBody>
          <a:bodyPr/>
          <a:lstStyle/>
          <a:p>
            <a:r>
              <a:rPr lang="en-US"/>
              <a:t>sign &amp; fund </a:t>
            </a:r>
            <a:endParaRPr lang="en-US" dirty="0"/>
          </a:p>
        </p:txBody>
      </p:sp>
      <p:sp>
        <p:nvSpPr>
          <p:cNvPr id="22" name="Text Placeholder 21"/>
          <p:cNvSpPr>
            <a:spLocks noGrp="1"/>
          </p:cNvSpPr>
          <p:nvPr>
            <p:ph type="body" sz="quarter" idx="27"/>
          </p:nvPr>
        </p:nvSpPr>
        <p:spPr/>
        <p:txBody>
          <a:bodyPr/>
          <a:lstStyle/>
          <a:p>
            <a:r>
              <a:rPr lang="en-US"/>
              <a:t>Transaction </a:t>
            </a:r>
            <a:br>
              <a:rPr lang="en-US"/>
            </a:br>
            <a:r>
              <a:rPr lang="en-US"/>
              <a:t>Process</a:t>
            </a:r>
            <a:endParaRPr lang="en-US" dirty="0"/>
          </a:p>
        </p:txBody>
      </p:sp>
      <p:sp>
        <p:nvSpPr>
          <p:cNvPr id="23" name="Text Placeholder 22"/>
          <p:cNvSpPr>
            <a:spLocks noGrp="1"/>
          </p:cNvSpPr>
          <p:nvPr>
            <p:ph type="body" sz="quarter" idx="28"/>
          </p:nvPr>
        </p:nvSpPr>
        <p:spPr/>
        <p:txBody>
          <a:bodyPr/>
          <a:lstStyle/>
          <a:p>
            <a:r>
              <a:rPr lang="en-US"/>
              <a:t>value-add </a:t>
            </a:r>
            <a:br>
              <a:rPr lang="en-US"/>
            </a:br>
            <a:r>
              <a:rPr lang="en-US"/>
              <a:t>process</a:t>
            </a:r>
            <a:endParaRPr lang="en-US" dirty="0"/>
          </a:p>
        </p:txBody>
      </p:sp>
      <p:sp>
        <p:nvSpPr>
          <p:cNvPr id="24" name="Text Placeholder 23"/>
          <p:cNvSpPr>
            <a:spLocks noGrp="1"/>
          </p:cNvSpPr>
          <p:nvPr>
            <p:ph type="body" sz="quarter" idx="29"/>
          </p:nvPr>
        </p:nvSpPr>
        <p:spPr/>
        <p:txBody>
          <a:bodyPr/>
          <a:lstStyle/>
          <a:p>
            <a:r>
              <a:rPr lang="en-US"/>
              <a:t>investor process</a:t>
            </a:r>
            <a:endParaRPr lang="en-US" dirty="0"/>
          </a:p>
        </p:txBody>
      </p:sp>
      <p:sp>
        <p:nvSpPr>
          <p:cNvPr id="25" name="Text Placeholder 24"/>
          <p:cNvSpPr>
            <a:spLocks noGrp="1"/>
          </p:cNvSpPr>
          <p:nvPr>
            <p:ph type="body" sz="quarter" idx="30"/>
          </p:nvPr>
        </p:nvSpPr>
        <p:spPr/>
        <p:txBody>
          <a:bodyPr/>
          <a:lstStyle/>
          <a:p>
            <a:r>
              <a:rPr lang="en-US"/>
              <a:t>Deal Funnel</a:t>
            </a:r>
          </a:p>
          <a:p>
            <a:pPr lvl="1"/>
            <a:r>
              <a:rPr lang="en-US"/>
              <a:t>Filter hundreds to find one that works.</a:t>
            </a:r>
          </a:p>
          <a:p>
            <a:pPr lvl="1"/>
            <a:endParaRPr lang="en-US" dirty="0"/>
          </a:p>
        </p:txBody>
      </p:sp>
      <p:sp>
        <p:nvSpPr>
          <p:cNvPr id="26" name="Text Placeholder 25"/>
          <p:cNvSpPr>
            <a:spLocks noGrp="1"/>
          </p:cNvSpPr>
          <p:nvPr>
            <p:ph type="body" sz="quarter" idx="31"/>
          </p:nvPr>
        </p:nvSpPr>
        <p:spPr/>
        <p:txBody>
          <a:bodyPr/>
          <a:lstStyle/>
          <a:p>
            <a:r>
              <a:rPr lang="en-US" dirty="0"/>
              <a:t>assess many deals</a:t>
            </a:r>
          </a:p>
        </p:txBody>
      </p:sp>
      <p:sp>
        <p:nvSpPr>
          <p:cNvPr id="27" name="Text Placeholder 26"/>
          <p:cNvSpPr>
            <a:spLocks noGrp="1"/>
          </p:cNvSpPr>
          <p:nvPr>
            <p:ph type="body" sz="quarter" idx="32"/>
          </p:nvPr>
        </p:nvSpPr>
        <p:spPr/>
        <p:txBody>
          <a:bodyPr/>
          <a:lstStyle/>
          <a:p>
            <a:r>
              <a:rPr lang="en-US"/>
              <a:t>make offers</a:t>
            </a:r>
            <a:endParaRPr lang="en-US" dirty="0"/>
          </a:p>
        </p:txBody>
      </p:sp>
      <p:sp>
        <p:nvSpPr>
          <p:cNvPr id="28" name="Text Placeholder 27"/>
          <p:cNvSpPr>
            <a:spLocks noGrp="1"/>
          </p:cNvSpPr>
          <p:nvPr>
            <p:ph type="body" sz="quarter" idx="33"/>
          </p:nvPr>
        </p:nvSpPr>
        <p:spPr/>
        <p:txBody>
          <a:bodyPr/>
          <a:lstStyle/>
          <a:p>
            <a:r>
              <a:rPr lang="en-US"/>
              <a:t>Narrow to </a:t>
            </a:r>
          </a:p>
          <a:p>
            <a:r>
              <a:rPr lang="en-US"/>
              <a:t>1 deal</a:t>
            </a:r>
            <a:endParaRPr lang="en-US" dirty="0"/>
          </a:p>
        </p:txBody>
      </p:sp>
      <p:sp>
        <p:nvSpPr>
          <p:cNvPr id="69" name="Text Placeholder 68"/>
          <p:cNvSpPr>
            <a:spLocks noGrp="1"/>
          </p:cNvSpPr>
          <p:nvPr>
            <p:ph type="body" sz="quarter" idx="34"/>
          </p:nvPr>
        </p:nvSpPr>
        <p:spPr/>
        <p:txBody>
          <a:bodyPr/>
          <a:lstStyle/>
          <a:p>
            <a:r>
              <a:rPr lang="en-US"/>
              <a:t>Transaction Process </a:t>
            </a:r>
            <a:endParaRPr lang="en-US" dirty="0"/>
          </a:p>
        </p:txBody>
      </p:sp>
      <p:sp>
        <p:nvSpPr>
          <p:cNvPr id="70" name="Text Placeholder 69"/>
          <p:cNvSpPr>
            <a:spLocks noGrp="1"/>
          </p:cNvSpPr>
          <p:nvPr>
            <p:ph type="body" sz="quarter" idx="35"/>
          </p:nvPr>
        </p:nvSpPr>
        <p:spPr/>
        <p:txBody>
          <a:bodyPr/>
          <a:lstStyle/>
          <a:p>
            <a:r>
              <a:rPr lang="en-US" dirty="0"/>
              <a:t>3–6</a:t>
            </a:r>
          </a:p>
        </p:txBody>
      </p:sp>
      <p:sp>
        <p:nvSpPr>
          <p:cNvPr id="71" name="Text Placeholder 70"/>
          <p:cNvSpPr>
            <a:spLocks noGrp="1"/>
          </p:cNvSpPr>
          <p:nvPr>
            <p:ph type="body" sz="quarter" idx="36"/>
          </p:nvPr>
        </p:nvSpPr>
        <p:spPr/>
        <p:txBody>
          <a:bodyPr/>
          <a:lstStyle/>
          <a:p>
            <a:r>
              <a:rPr lang="en-US"/>
              <a:t>mo</a:t>
            </a:r>
            <a:endParaRPr lang="en-US" dirty="0"/>
          </a:p>
        </p:txBody>
      </p:sp>
      <p:sp>
        <p:nvSpPr>
          <p:cNvPr id="72" name="Text Placeholder 71"/>
          <p:cNvSpPr>
            <a:spLocks noGrp="1"/>
          </p:cNvSpPr>
          <p:nvPr>
            <p:ph type="body" sz="quarter" idx="37"/>
          </p:nvPr>
        </p:nvSpPr>
        <p:spPr/>
        <p:txBody>
          <a:bodyPr/>
          <a:lstStyle/>
          <a:p>
            <a:r>
              <a:rPr lang="en-US"/>
              <a:t>Value-Add Process</a:t>
            </a:r>
          </a:p>
          <a:p>
            <a:pPr lvl="1"/>
            <a:r>
              <a:rPr lang="en-US"/>
              <a:t>Our vertically integrated value enhancements include renovations, leasing, and </a:t>
            </a:r>
            <a:br>
              <a:rPr lang="en-US"/>
            </a:br>
            <a:r>
              <a:rPr lang="en-US"/>
              <a:t>streamlined operations.</a:t>
            </a:r>
          </a:p>
          <a:p>
            <a:pPr lvl="1"/>
            <a:endParaRPr lang="en-US" dirty="0"/>
          </a:p>
        </p:txBody>
      </p:sp>
      <p:sp>
        <p:nvSpPr>
          <p:cNvPr id="73" name="Text Placeholder 72"/>
          <p:cNvSpPr>
            <a:spLocks noGrp="1"/>
          </p:cNvSpPr>
          <p:nvPr>
            <p:ph type="body" sz="quarter" idx="38"/>
          </p:nvPr>
        </p:nvSpPr>
        <p:spPr/>
        <p:txBody>
          <a:bodyPr/>
          <a:lstStyle/>
          <a:p>
            <a:r>
              <a:rPr lang="en-US"/>
              <a:t>6–18</a:t>
            </a:r>
            <a:endParaRPr lang="en-US" dirty="0"/>
          </a:p>
        </p:txBody>
      </p:sp>
      <p:sp>
        <p:nvSpPr>
          <p:cNvPr id="74" name="Text Placeholder 73"/>
          <p:cNvSpPr>
            <a:spLocks noGrp="1"/>
          </p:cNvSpPr>
          <p:nvPr>
            <p:ph type="body" sz="quarter" idx="39"/>
          </p:nvPr>
        </p:nvSpPr>
        <p:spPr/>
        <p:txBody>
          <a:bodyPr/>
          <a:lstStyle/>
          <a:p>
            <a:r>
              <a:rPr lang="en-US"/>
              <a:t>mo</a:t>
            </a:r>
            <a:endParaRPr lang="en-US" dirty="0"/>
          </a:p>
        </p:txBody>
      </p:sp>
      <p:sp>
        <p:nvSpPr>
          <p:cNvPr id="75" name="Text Placeholder 74"/>
          <p:cNvSpPr>
            <a:spLocks noGrp="1"/>
          </p:cNvSpPr>
          <p:nvPr>
            <p:ph type="body" sz="quarter" idx="40"/>
          </p:nvPr>
        </p:nvSpPr>
        <p:spPr/>
        <p:txBody>
          <a:bodyPr/>
          <a:lstStyle/>
          <a:p>
            <a:r>
              <a:rPr lang="en-US" dirty="0"/>
              <a:t>Investor Process</a:t>
            </a:r>
          </a:p>
          <a:p>
            <a:pPr lvl="1"/>
            <a:r>
              <a:rPr lang="en-US" dirty="0"/>
              <a:t>Conservative underwriting and transparent business plans are the cornerstone </a:t>
            </a:r>
            <a:br>
              <a:rPr lang="en-US" dirty="0"/>
            </a:br>
            <a:r>
              <a:rPr lang="en-US" dirty="0"/>
              <a:t>of our investments.</a:t>
            </a:r>
          </a:p>
          <a:p>
            <a:pPr lvl="1"/>
            <a:endParaRPr lang="en-US" dirty="0"/>
          </a:p>
        </p:txBody>
      </p:sp>
      <p:sp>
        <p:nvSpPr>
          <p:cNvPr id="76" name="Text Placeholder 75"/>
          <p:cNvSpPr>
            <a:spLocks noGrp="1"/>
          </p:cNvSpPr>
          <p:nvPr>
            <p:ph type="body" sz="quarter" idx="41"/>
          </p:nvPr>
        </p:nvSpPr>
        <p:spPr/>
        <p:txBody>
          <a:bodyPr/>
          <a:lstStyle/>
          <a:p>
            <a:r>
              <a:rPr lang="en-US"/>
              <a:t>2–10</a:t>
            </a:r>
            <a:endParaRPr lang="en-US" dirty="0"/>
          </a:p>
        </p:txBody>
      </p:sp>
      <p:sp>
        <p:nvSpPr>
          <p:cNvPr id="77" name="Text Placeholder 76"/>
          <p:cNvSpPr>
            <a:spLocks noGrp="1"/>
          </p:cNvSpPr>
          <p:nvPr>
            <p:ph type="body" sz="quarter" idx="42"/>
          </p:nvPr>
        </p:nvSpPr>
        <p:spPr/>
        <p:txBody>
          <a:bodyPr/>
          <a:lstStyle/>
          <a:p>
            <a:r>
              <a:rPr lang="en-US"/>
              <a:t>yrs</a:t>
            </a:r>
            <a:endParaRPr lang="en-US" dirty="0"/>
          </a:p>
        </p:txBody>
      </p:sp>
      <p:sp>
        <p:nvSpPr>
          <p:cNvPr id="68" name="Text Placeholder 67"/>
          <p:cNvSpPr>
            <a:spLocks noGrp="1"/>
          </p:cNvSpPr>
          <p:nvPr>
            <p:ph type="body" sz="quarter" idx="18"/>
          </p:nvPr>
        </p:nvSpPr>
        <p:spPr/>
        <p:txBody>
          <a:bodyPr/>
          <a:lstStyle/>
          <a:p>
            <a:r>
              <a:rPr lang="en-US"/>
              <a:t>Evaluate</a:t>
            </a:r>
          </a:p>
          <a:p>
            <a:pPr lvl="1"/>
            <a:r>
              <a:rPr lang="en-US"/>
              <a:t>Detailed physical </a:t>
            </a:r>
            <a:br>
              <a:rPr lang="en-US"/>
            </a:br>
            <a:r>
              <a:rPr lang="en-US"/>
              <a:t>and financial </a:t>
            </a:r>
            <a:br>
              <a:rPr lang="en-US"/>
            </a:br>
            <a:r>
              <a:rPr lang="en-US"/>
              <a:t>due diligence.</a:t>
            </a:r>
            <a:endParaRPr lang="en-US" dirty="0"/>
          </a:p>
        </p:txBody>
      </p:sp>
      <p:sp>
        <p:nvSpPr>
          <p:cNvPr id="78" name="Text Placeholder 77"/>
          <p:cNvSpPr>
            <a:spLocks noGrp="1"/>
          </p:cNvSpPr>
          <p:nvPr>
            <p:ph type="body" sz="quarter" idx="43"/>
          </p:nvPr>
        </p:nvSpPr>
        <p:spPr/>
        <p:txBody>
          <a:bodyPr/>
          <a:lstStyle/>
          <a:p>
            <a:r>
              <a:rPr lang="en-US"/>
              <a:t>Capitalize</a:t>
            </a:r>
          </a:p>
          <a:p>
            <a:pPr lvl="1"/>
            <a:r>
              <a:rPr lang="en-US"/>
              <a:t>Source debt and </a:t>
            </a:r>
            <a:br>
              <a:rPr lang="en-US"/>
            </a:br>
            <a:r>
              <a:rPr lang="en-US"/>
              <a:t>equity investments.</a:t>
            </a:r>
            <a:endParaRPr lang="en-US" dirty="0"/>
          </a:p>
        </p:txBody>
      </p:sp>
      <p:sp>
        <p:nvSpPr>
          <p:cNvPr id="79" name="Text Placeholder 78"/>
          <p:cNvSpPr>
            <a:spLocks noGrp="1"/>
          </p:cNvSpPr>
          <p:nvPr>
            <p:ph type="body" sz="quarter" idx="44"/>
          </p:nvPr>
        </p:nvSpPr>
        <p:spPr/>
        <p:txBody>
          <a:bodyPr/>
          <a:lstStyle/>
          <a:p>
            <a:r>
              <a:rPr lang="en-US"/>
              <a:t>Execute</a:t>
            </a:r>
          </a:p>
          <a:p>
            <a:pPr lvl="1"/>
            <a:r>
              <a:rPr lang="en-US"/>
              <a:t>Close the deal </a:t>
            </a:r>
            <a:br>
              <a:rPr lang="en-US"/>
            </a:br>
            <a:r>
              <a:rPr lang="en-US"/>
              <a:t>and execute the </a:t>
            </a:r>
            <a:br>
              <a:rPr lang="en-US"/>
            </a:br>
            <a:r>
              <a:rPr lang="en-US"/>
              <a:t>business plan.</a:t>
            </a:r>
            <a:endParaRPr lang="en-US" dirty="0"/>
          </a:p>
        </p:txBody>
      </p:sp>
      <p:sp>
        <p:nvSpPr>
          <p:cNvPr id="80" name="Text Placeholder 79"/>
          <p:cNvSpPr>
            <a:spLocks noGrp="1"/>
          </p:cNvSpPr>
          <p:nvPr>
            <p:ph type="body" sz="quarter" idx="45"/>
          </p:nvPr>
        </p:nvSpPr>
        <p:spPr/>
        <p:txBody>
          <a:bodyPr/>
          <a:lstStyle/>
          <a:p>
            <a:r>
              <a:rPr lang="en-US"/>
              <a:t>Renovate</a:t>
            </a:r>
          </a:p>
          <a:p>
            <a:pPr lvl="1"/>
            <a:r>
              <a:rPr lang="en-US"/>
              <a:t>Upgrades to interior units, common areas, and amenities.</a:t>
            </a:r>
            <a:endParaRPr lang="en-US" dirty="0"/>
          </a:p>
        </p:txBody>
      </p:sp>
      <p:sp>
        <p:nvSpPr>
          <p:cNvPr id="81" name="Text Placeholder 80"/>
          <p:cNvSpPr>
            <a:spLocks noGrp="1"/>
          </p:cNvSpPr>
          <p:nvPr>
            <p:ph type="body" sz="quarter" idx="46"/>
          </p:nvPr>
        </p:nvSpPr>
        <p:spPr/>
        <p:txBody>
          <a:bodyPr/>
          <a:lstStyle/>
          <a:p>
            <a:r>
              <a:rPr lang="en-US"/>
              <a:t>Lease</a:t>
            </a:r>
          </a:p>
          <a:p>
            <a:pPr lvl="1"/>
            <a:r>
              <a:rPr lang="en-US"/>
              <a:t>Professional sales &amp; marketing drives increased revenue.</a:t>
            </a:r>
            <a:endParaRPr lang="en-US" dirty="0"/>
          </a:p>
        </p:txBody>
      </p:sp>
      <p:sp>
        <p:nvSpPr>
          <p:cNvPr id="82" name="Text Placeholder 81"/>
          <p:cNvSpPr>
            <a:spLocks noGrp="1"/>
          </p:cNvSpPr>
          <p:nvPr>
            <p:ph type="body" sz="quarter" idx="47"/>
          </p:nvPr>
        </p:nvSpPr>
        <p:spPr/>
        <p:txBody>
          <a:bodyPr/>
          <a:lstStyle/>
          <a:p>
            <a:r>
              <a:rPr lang="en-US"/>
              <a:t>Optimize</a:t>
            </a:r>
          </a:p>
          <a:p>
            <a:pPr lvl="1"/>
            <a:r>
              <a:rPr lang="en-US"/>
              <a:t>Experienced management and system integrations.</a:t>
            </a:r>
            <a:endParaRPr lang="en-US" dirty="0"/>
          </a:p>
        </p:txBody>
      </p:sp>
      <p:sp>
        <p:nvSpPr>
          <p:cNvPr id="83" name="Text Placeholder 82"/>
          <p:cNvSpPr>
            <a:spLocks noGrp="1"/>
          </p:cNvSpPr>
          <p:nvPr>
            <p:ph type="body" sz="quarter" idx="48"/>
          </p:nvPr>
        </p:nvSpPr>
        <p:spPr/>
        <p:txBody>
          <a:bodyPr/>
          <a:lstStyle/>
          <a:p>
            <a:r>
              <a:rPr lang="en-US"/>
              <a:t>Simple Investor Process</a:t>
            </a:r>
            <a:endParaRPr lang="en-US" dirty="0"/>
          </a:p>
        </p:txBody>
      </p:sp>
      <p:sp>
        <p:nvSpPr>
          <p:cNvPr id="84" name="Text Placeholder 83"/>
          <p:cNvSpPr>
            <a:spLocks noGrp="1"/>
          </p:cNvSpPr>
          <p:nvPr>
            <p:ph type="body" sz="quarter" idx="49"/>
          </p:nvPr>
        </p:nvSpPr>
        <p:spPr/>
        <p:txBody>
          <a:bodyPr/>
          <a:lstStyle/>
          <a:p>
            <a:r>
              <a:rPr lang="en-US"/>
              <a:t>(30–60 days)</a:t>
            </a:r>
            <a:endParaRPr lang="en-US" dirty="0"/>
          </a:p>
        </p:txBody>
      </p:sp>
      <p:sp>
        <p:nvSpPr>
          <p:cNvPr id="85" name="Text Placeholder 84"/>
          <p:cNvSpPr>
            <a:spLocks noGrp="1"/>
          </p:cNvSpPr>
          <p:nvPr>
            <p:ph type="body" sz="quarter" idx="50"/>
          </p:nvPr>
        </p:nvSpPr>
        <p:spPr/>
        <p:txBody>
          <a:bodyPr/>
          <a:lstStyle/>
          <a:p>
            <a:r>
              <a:rPr lang="en-US"/>
              <a:t>ROI</a:t>
            </a:r>
            <a:endParaRPr lang="en-US" dirty="0"/>
          </a:p>
        </p:txBody>
      </p:sp>
      <p:sp>
        <p:nvSpPr>
          <p:cNvPr id="86" name="Text Placeholder 85"/>
          <p:cNvSpPr>
            <a:spLocks noGrp="1"/>
          </p:cNvSpPr>
          <p:nvPr>
            <p:ph type="body" sz="quarter" idx="51"/>
          </p:nvPr>
        </p:nvSpPr>
        <p:spPr/>
        <p:txBody>
          <a:bodyPr/>
          <a:lstStyle/>
          <a:p>
            <a:r>
              <a:rPr lang="en-US"/>
              <a:t>(2–10 yrs)</a:t>
            </a:r>
            <a:endParaRPr lang="en-US" dirty="0"/>
          </a:p>
        </p:txBody>
      </p:sp>
      <p:sp>
        <p:nvSpPr>
          <p:cNvPr id="124" name="Text Placeholder 123"/>
          <p:cNvSpPr>
            <a:spLocks noGrp="1"/>
          </p:cNvSpPr>
          <p:nvPr>
            <p:ph type="body" sz="quarter" idx="52"/>
          </p:nvPr>
        </p:nvSpPr>
        <p:spPr/>
        <p:txBody>
          <a:bodyPr/>
          <a:lstStyle/>
          <a:p>
            <a:r>
              <a:rPr lang="en-US"/>
              <a:t>1</a:t>
            </a:r>
            <a:endParaRPr lang="en-US" dirty="0"/>
          </a:p>
        </p:txBody>
      </p:sp>
      <p:sp>
        <p:nvSpPr>
          <p:cNvPr id="125" name="Text Placeholder 124"/>
          <p:cNvSpPr>
            <a:spLocks noGrp="1"/>
          </p:cNvSpPr>
          <p:nvPr>
            <p:ph type="body" sz="quarter" idx="53"/>
          </p:nvPr>
        </p:nvSpPr>
        <p:spPr/>
        <p:txBody>
          <a:bodyPr/>
          <a:lstStyle/>
          <a:p>
            <a:r>
              <a:rPr lang="en-US"/>
              <a:t>Notice of Investment Opportunity</a:t>
            </a:r>
            <a:endParaRPr lang="en-US" dirty="0"/>
          </a:p>
        </p:txBody>
      </p:sp>
      <p:sp>
        <p:nvSpPr>
          <p:cNvPr id="126" name="Text Placeholder 125"/>
          <p:cNvSpPr>
            <a:spLocks noGrp="1"/>
          </p:cNvSpPr>
          <p:nvPr>
            <p:ph type="body" sz="quarter" idx="54"/>
          </p:nvPr>
        </p:nvSpPr>
        <p:spPr/>
        <p:txBody>
          <a:bodyPr/>
          <a:lstStyle/>
          <a:p>
            <a:r>
              <a:rPr lang="en-US"/>
              <a:t>2</a:t>
            </a:r>
            <a:endParaRPr lang="en-US" dirty="0"/>
          </a:p>
        </p:txBody>
      </p:sp>
      <p:sp>
        <p:nvSpPr>
          <p:cNvPr id="127" name="Text Placeholder 126"/>
          <p:cNvSpPr>
            <a:spLocks noGrp="1"/>
          </p:cNvSpPr>
          <p:nvPr>
            <p:ph type="body" sz="quarter" idx="55"/>
          </p:nvPr>
        </p:nvSpPr>
        <p:spPr/>
        <p:txBody>
          <a:bodyPr/>
          <a:lstStyle/>
          <a:p>
            <a:r>
              <a:rPr lang="en-US"/>
              <a:t>Review Investment &amp; Legal Docs</a:t>
            </a:r>
            <a:endParaRPr lang="en-US" dirty="0"/>
          </a:p>
        </p:txBody>
      </p:sp>
      <p:sp>
        <p:nvSpPr>
          <p:cNvPr id="128" name="Text Placeholder 127"/>
          <p:cNvSpPr>
            <a:spLocks noGrp="1"/>
          </p:cNvSpPr>
          <p:nvPr>
            <p:ph type="body" sz="quarter" idx="56"/>
          </p:nvPr>
        </p:nvSpPr>
        <p:spPr/>
        <p:txBody>
          <a:bodyPr/>
          <a:lstStyle/>
          <a:p>
            <a:r>
              <a:rPr lang="en-US"/>
              <a:t>3</a:t>
            </a:r>
            <a:endParaRPr lang="en-US" dirty="0"/>
          </a:p>
        </p:txBody>
      </p:sp>
      <p:sp>
        <p:nvSpPr>
          <p:cNvPr id="129" name="Text Placeholder 128"/>
          <p:cNvSpPr>
            <a:spLocks noGrp="1"/>
          </p:cNvSpPr>
          <p:nvPr>
            <p:ph type="body" sz="quarter" idx="57"/>
          </p:nvPr>
        </p:nvSpPr>
        <p:spPr/>
        <p:txBody>
          <a:bodyPr/>
          <a:lstStyle/>
          <a:p>
            <a:r>
              <a:rPr lang="en-US"/>
              <a:t>Execute Docs &amp; Fund Investment</a:t>
            </a:r>
            <a:endParaRPr lang="en-US" dirty="0"/>
          </a:p>
        </p:txBody>
      </p:sp>
      <p:sp>
        <p:nvSpPr>
          <p:cNvPr id="130" name="Text Placeholder 129"/>
          <p:cNvSpPr>
            <a:spLocks noGrp="1"/>
          </p:cNvSpPr>
          <p:nvPr>
            <p:ph type="body" sz="quarter" idx="58"/>
          </p:nvPr>
        </p:nvSpPr>
        <p:spPr/>
        <p:txBody>
          <a:bodyPr/>
          <a:lstStyle/>
          <a:p>
            <a:r>
              <a:rPr lang="en-US"/>
              <a:t>Quarterly Updates &amp; Distributions</a:t>
            </a:r>
            <a:endParaRPr lang="en-US" dirty="0"/>
          </a:p>
        </p:txBody>
      </p:sp>
      <p:sp>
        <p:nvSpPr>
          <p:cNvPr id="131" name="Text Placeholder 130"/>
          <p:cNvSpPr>
            <a:spLocks noGrp="1"/>
          </p:cNvSpPr>
          <p:nvPr>
            <p:ph type="body" sz="quarter" idx="59"/>
          </p:nvPr>
        </p:nvSpPr>
        <p:spPr/>
        <p:txBody>
          <a:bodyPr/>
          <a:lstStyle/>
          <a:p>
            <a:r>
              <a:rPr lang="en-US"/>
              <a:t>Exit </a:t>
            </a:r>
            <a:br>
              <a:rPr lang="en-US"/>
            </a:br>
            <a:r>
              <a:rPr lang="en-US"/>
              <a:t>Investment</a:t>
            </a:r>
            <a:endParaRPr lang="en-US" dirty="0"/>
          </a:p>
        </p:txBody>
      </p:sp>
    </p:spTree>
    <p:extLst>
      <p:ext uri="{BB962C8B-B14F-4D97-AF65-F5344CB8AC3E}">
        <p14:creationId xmlns:p14="http://schemas.microsoft.com/office/powerpoint/2010/main" val="3137106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OUR OPPORTUNITY FUNNEL</a:t>
            </a:r>
          </a:p>
          <a:p>
            <a:pPr lvl="3"/>
            <a:r>
              <a:rPr lang="en-US" dirty="0"/>
              <a:t>We evaluate hundreds of deals to find the best opportunity for long-term value creation.</a:t>
            </a:r>
          </a:p>
          <a:p>
            <a:endParaRPr lang="en-US" dirty="0"/>
          </a:p>
        </p:txBody>
      </p:sp>
      <p:sp>
        <p:nvSpPr>
          <p:cNvPr id="3" name="Text Placeholder 2"/>
          <p:cNvSpPr>
            <a:spLocks noGrp="1"/>
          </p:cNvSpPr>
          <p:nvPr>
            <p:ph type="body" sz="quarter" idx="14"/>
          </p:nvPr>
        </p:nvSpPr>
        <p:spPr/>
        <p:txBody>
          <a:bodyPr/>
          <a:lstStyle/>
          <a:p>
            <a:r>
              <a:rPr lang="en-US" dirty="0"/>
              <a:t>The experience</a:t>
            </a:r>
          </a:p>
        </p:txBody>
      </p:sp>
      <p:sp>
        <p:nvSpPr>
          <p:cNvPr id="5" name="Text Placeholder 4"/>
          <p:cNvSpPr>
            <a:spLocks noGrp="1"/>
          </p:cNvSpPr>
          <p:nvPr>
            <p:ph type="body" sz="quarter" idx="16"/>
          </p:nvPr>
        </p:nvSpPr>
        <p:spPr/>
        <p:txBody>
          <a:bodyPr/>
          <a:lstStyle/>
          <a:p>
            <a:r>
              <a:rPr lang="en-US" dirty="0"/>
              <a:t>A disciplined acquisition process is the foundation of a well-executed business plan.</a:t>
            </a:r>
          </a:p>
        </p:txBody>
      </p:sp>
      <p:sp>
        <p:nvSpPr>
          <p:cNvPr id="6" name="Text Placeholder 5"/>
          <p:cNvSpPr>
            <a:spLocks noGrp="1"/>
          </p:cNvSpPr>
          <p:nvPr>
            <p:ph type="body" sz="quarter" idx="17"/>
          </p:nvPr>
        </p:nvSpPr>
        <p:spPr/>
        <p:txBody>
          <a:bodyPr/>
          <a:lstStyle/>
          <a:p>
            <a:r>
              <a:rPr lang="en-US" dirty="0"/>
              <a:t>ASSESSMENT AND UNDERWRITING</a:t>
            </a:r>
          </a:p>
          <a:p>
            <a:pPr lvl="1"/>
            <a:r>
              <a:rPr lang="en-US" dirty="0"/>
              <a:t>Great investments start with strong underwriting. We do our homework to determine which opportunities are worth pursuing.</a:t>
            </a:r>
          </a:p>
          <a:p>
            <a:pPr lvl="1"/>
            <a:endParaRPr lang="en-US" dirty="0"/>
          </a:p>
        </p:txBody>
      </p:sp>
      <p:sp>
        <p:nvSpPr>
          <p:cNvPr id="7" name="Text Placeholder 6"/>
          <p:cNvSpPr>
            <a:spLocks noGrp="1"/>
          </p:cNvSpPr>
          <p:nvPr>
            <p:ph type="body" sz="quarter" idx="18"/>
          </p:nvPr>
        </p:nvSpPr>
        <p:spPr/>
        <p:txBody>
          <a:bodyPr/>
          <a:lstStyle/>
          <a:p>
            <a:r>
              <a:rPr lang="en-US" dirty="0"/>
              <a:t>Financial Due Diligence</a:t>
            </a:r>
          </a:p>
          <a:p>
            <a:pPr lvl="1"/>
            <a:r>
              <a:rPr lang="en-US" dirty="0"/>
              <a:t>Assess market rents</a:t>
            </a:r>
          </a:p>
          <a:p>
            <a:pPr lvl="1"/>
            <a:r>
              <a:rPr lang="en-US" dirty="0"/>
              <a:t>Verify property expenses</a:t>
            </a:r>
          </a:p>
          <a:p>
            <a:pPr lvl="1"/>
            <a:r>
              <a:rPr lang="en-US" dirty="0"/>
              <a:t>Analyze risk factors</a:t>
            </a:r>
          </a:p>
          <a:p>
            <a:endParaRPr lang="en-US" dirty="0"/>
          </a:p>
          <a:p>
            <a:endParaRPr lang="en-US" dirty="0"/>
          </a:p>
          <a:p>
            <a:r>
              <a:rPr lang="en-US" dirty="0"/>
              <a:t>Physical Inspections</a:t>
            </a:r>
          </a:p>
          <a:p>
            <a:pPr lvl="1"/>
            <a:r>
              <a:rPr lang="en-US" dirty="0"/>
              <a:t>Prepare renovation budgets</a:t>
            </a:r>
          </a:p>
          <a:p>
            <a:pPr lvl="1"/>
            <a:r>
              <a:rPr lang="en-US" dirty="0"/>
              <a:t>Project long-term physical needs</a:t>
            </a:r>
          </a:p>
          <a:p>
            <a:pPr lvl="1"/>
            <a:r>
              <a:rPr lang="en-US" dirty="0"/>
              <a:t>Engage professional engineers</a:t>
            </a:r>
          </a:p>
          <a:p>
            <a:r>
              <a:rPr lang="en-US" dirty="0"/>
              <a:t>Capitalization</a:t>
            </a:r>
          </a:p>
          <a:p>
            <a:pPr lvl="1"/>
            <a:r>
              <a:rPr lang="en-US" dirty="0"/>
              <a:t>Procure lender term sheets</a:t>
            </a:r>
          </a:p>
          <a:p>
            <a:pPr lvl="1"/>
            <a:r>
              <a:rPr lang="en-US" dirty="0"/>
              <a:t>Project equity returns</a:t>
            </a:r>
          </a:p>
        </p:txBody>
      </p:sp>
      <p:sp>
        <p:nvSpPr>
          <p:cNvPr id="8" name="Slide Number Placeholder 7"/>
          <p:cNvSpPr>
            <a:spLocks noGrp="1"/>
          </p:cNvSpPr>
          <p:nvPr>
            <p:ph type="sldNum" sz="quarter" idx="20"/>
          </p:nvPr>
        </p:nvSpPr>
        <p:spPr/>
        <p:txBody>
          <a:bodyPr/>
          <a:lstStyle/>
          <a:p>
            <a:fld id="{AC6FBCD8-CC80-8B44-8514-323AADDA92F6}" type="slidenum">
              <a:rPr lang="en-US" smtClean="0"/>
              <a:pPr/>
              <a:t>6</a:t>
            </a:fld>
            <a:endParaRPr lang="en-US"/>
          </a:p>
        </p:txBody>
      </p:sp>
      <p:sp>
        <p:nvSpPr>
          <p:cNvPr id="9" name="Footer Placeholder 8"/>
          <p:cNvSpPr>
            <a:spLocks noGrp="1"/>
          </p:cNvSpPr>
          <p:nvPr>
            <p:ph type="ftr" sz="quarter" idx="21"/>
          </p:nvPr>
        </p:nvSpPr>
        <p:spPr/>
        <p:txBody>
          <a:bodyPr/>
          <a:lstStyle/>
          <a:p>
            <a:r>
              <a:rPr lang="en-US"/>
              <a:t>Tricap Residential Group  |  TricapRes.com</a:t>
            </a:r>
          </a:p>
        </p:txBody>
      </p:sp>
      <p:sp>
        <p:nvSpPr>
          <p:cNvPr id="10" name="Text Placeholder 9"/>
          <p:cNvSpPr>
            <a:spLocks noGrp="1"/>
          </p:cNvSpPr>
          <p:nvPr>
            <p:ph type="body" sz="quarter" idx="22"/>
          </p:nvPr>
        </p:nvSpPr>
        <p:spPr/>
        <p:txBody>
          <a:bodyPr/>
          <a:lstStyle/>
          <a:p>
            <a:r>
              <a:rPr lang="en-US"/>
              <a:t>OFFER AND NEGOTIATE</a:t>
            </a:r>
          </a:p>
          <a:p>
            <a:pPr lvl="1"/>
            <a:r>
              <a:rPr lang="en-US"/>
              <a:t>Smart underwriting leads to competitive offers. We may not win every deal, but we are confident in our analysis.</a:t>
            </a:r>
          </a:p>
          <a:p>
            <a:pPr lvl="1"/>
            <a:endParaRPr lang="en-US" dirty="0"/>
          </a:p>
        </p:txBody>
      </p:sp>
      <p:sp>
        <p:nvSpPr>
          <p:cNvPr id="11" name="Text Placeholder 10"/>
          <p:cNvSpPr>
            <a:spLocks noGrp="1"/>
          </p:cNvSpPr>
          <p:nvPr>
            <p:ph type="body" sz="quarter" idx="23"/>
          </p:nvPr>
        </p:nvSpPr>
        <p:spPr/>
        <p:txBody>
          <a:bodyPr/>
          <a:lstStyle/>
          <a:p>
            <a:r>
              <a:rPr lang="en-US"/>
              <a:t>Disciplined Offers</a:t>
            </a:r>
          </a:p>
          <a:p>
            <a:pPr lvl="1"/>
            <a:r>
              <a:rPr lang="en-US"/>
              <a:t>Maintain fiscal responsibility</a:t>
            </a:r>
          </a:p>
          <a:p>
            <a:pPr lvl="1"/>
            <a:r>
              <a:rPr lang="en-US"/>
              <a:t>Conservative execution timelines</a:t>
            </a:r>
          </a:p>
          <a:p>
            <a:r>
              <a:rPr lang="en-US"/>
              <a:t>Efficient Execution</a:t>
            </a:r>
          </a:p>
          <a:p>
            <a:pPr lvl="1"/>
            <a:r>
              <a:rPr lang="en-US"/>
              <a:t>No games</a:t>
            </a:r>
          </a:p>
          <a:p>
            <a:pPr lvl="1"/>
            <a:r>
              <a:rPr lang="en-US"/>
              <a:t>We hold ourselves and the seller responsible</a:t>
            </a:r>
            <a:endParaRPr lang="en-US" dirty="0"/>
          </a:p>
        </p:txBody>
      </p:sp>
      <p:sp>
        <p:nvSpPr>
          <p:cNvPr id="12" name="Text Placeholder 11"/>
          <p:cNvSpPr>
            <a:spLocks noGrp="1"/>
          </p:cNvSpPr>
          <p:nvPr>
            <p:ph type="body" sz="quarter" idx="24"/>
          </p:nvPr>
        </p:nvSpPr>
        <p:spPr/>
        <p:txBody>
          <a:bodyPr/>
          <a:lstStyle/>
          <a:p>
            <a:r>
              <a:rPr lang="en-US"/>
              <a:t>EXECUTE THE DEAL</a:t>
            </a:r>
          </a:p>
          <a:p>
            <a:pPr lvl="1"/>
            <a:r>
              <a:rPr lang="en-US"/>
              <a:t>Verify assumptions</a:t>
            </a:r>
          </a:p>
          <a:p>
            <a:pPr lvl="1"/>
            <a:r>
              <a:rPr lang="en-US"/>
              <a:t>Capitalize the investment</a:t>
            </a:r>
          </a:p>
          <a:p>
            <a:pPr lvl="1"/>
            <a:r>
              <a:rPr lang="en-US"/>
              <a:t>Execute the business plan</a:t>
            </a:r>
            <a:endParaRPr lang="en-US" dirty="0"/>
          </a:p>
        </p:txBody>
      </p:sp>
    </p:spTree>
    <p:extLst>
      <p:ext uri="{BB962C8B-B14F-4D97-AF65-F5344CB8AC3E}">
        <p14:creationId xmlns:p14="http://schemas.microsoft.com/office/powerpoint/2010/main" val="3455723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25"/>
        <p:cNvGrpSpPr/>
        <p:nvPr/>
      </p:nvGrpSpPr>
      <p:grpSpPr>
        <a:xfrm>
          <a:off x="0" y="0"/>
          <a:ext cx="0" cy="0"/>
          <a:chOff x="0" y="0"/>
          <a:chExt cx="0" cy="0"/>
        </a:xfrm>
      </p:grpSpPr>
      <p:pic>
        <p:nvPicPr>
          <p:cNvPr id="1026" name="Picture 2">
            <a:extLst>
              <a:ext uri="{FF2B5EF4-FFF2-40B4-BE49-F238E27FC236}">
                <a16:creationId xmlns:a16="http://schemas.microsoft.com/office/drawing/2014/main" id="{021F6E0B-5725-5D4B-A8EC-57D29CBA74E2}"/>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2716436" y="753938"/>
            <a:ext cx="2350183" cy="3093680"/>
          </a:xfrm>
          <a:prstGeom prst="rect">
            <a:avLst/>
          </a:prstGeom>
          <a:noFill/>
          <a:extLst>
            <a:ext uri="{909E8E84-426E-40DD-AFC4-6F175D3DCCD1}">
              <a14:hiddenFill xmlns:a14="http://schemas.microsoft.com/office/drawing/2010/main">
                <a:solidFill>
                  <a:srgbClr val="FFFFFF"/>
                </a:solidFill>
              </a14:hiddenFill>
            </a:ext>
          </a:extLst>
        </p:spPr>
      </p:pic>
      <p:sp>
        <p:nvSpPr>
          <p:cNvPr id="826" name="Google Shape;826;p40"/>
          <p:cNvSpPr txBox="1">
            <a:spLocks noGrp="1"/>
          </p:cNvSpPr>
          <p:nvPr>
            <p:ph type="ftr" idx="11"/>
          </p:nvPr>
        </p:nvSpPr>
        <p:spPr>
          <a:xfrm>
            <a:off x="1647825" y="9736138"/>
            <a:ext cx="3255900" cy="322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a:t>Tricap Residential Group  |  TricapRes.com</a:t>
            </a:r>
            <a:endParaRPr/>
          </a:p>
        </p:txBody>
      </p:sp>
      <p:sp>
        <p:nvSpPr>
          <p:cNvPr id="827" name="Google Shape;827;p40"/>
          <p:cNvSpPr txBox="1">
            <a:spLocks noGrp="1"/>
          </p:cNvSpPr>
          <p:nvPr>
            <p:ph type="sldNum" idx="12"/>
          </p:nvPr>
        </p:nvSpPr>
        <p:spPr>
          <a:xfrm>
            <a:off x="5519738" y="9736138"/>
            <a:ext cx="1814400" cy="322200"/>
          </a:xfrm>
          <a:prstGeom prst="rect">
            <a:avLst/>
          </a:prstGeom>
          <a:noFill/>
          <a:ln>
            <a:noFill/>
          </a:ln>
        </p:spPr>
        <p:txBody>
          <a:bodyPr spcFirstLastPara="1" wrap="square" lIns="101875" tIns="0" rIns="101875" bIns="0" anchor="t" anchorCtr="0">
            <a:noAutofit/>
          </a:bodyPr>
          <a:lstStyle/>
          <a:p>
            <a:pPr marL="0" lvl="0" indent="0" algn="r" rtl="0">
              <a:spcBef>
                <a:spcPts val="0"/>
              </a:spcBef>
              <a:spcAft>
                <a:spcPts val="0"/>
              </a:spcAft>
              <a:buNone/>
            </a:pPr>
            <a:fld id="{00000000-1234-1234-1234-123412341234}" type="slidenum">
              <a:rPr lang="en-US"/>
              <a:t>7</a:t>
            </a:fld>
            <a:endParaRPr/>
          </a:p>
        </p:txBody>
      </p:sp>
      <p:sp>
        <p:nvSpPr>
          <p:cNvPr id="828" name="Google Shape;828;p40"/>
          <p:cNvSpPr txBox="1">
            <a:spLocks noGrp="1"/>
          </p:cNvSpPr>
          <p:nvPr>
            <p:ph type="body" idx="2"/>
          </p:nvPr>
        </p:nvSpPr>
        <p:spPr>
          <a:xfrm>
            <a:off x="1647825" y="4226013"/>
            <a:ext cx="5581500" cy="674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None/>
            </a:pPr>
            <a:r>
              <a:rPr lang="en-US"/>
              <a:t>SCHEDULE OF MANAGED PROPERTIES</a:t>
            </a:r>
            <a:endParaRPr/>
          </a:p>
        </p:txBody>
      </p:sp>
      <p:sp>
        <p:nvSpPr>
          <p:cNvPr id="829" name="Google Shape;829;p40"/>
          <p:cNvSpPr/>
          <p:nvPr/>
        </p:nvSpPr>
        <p:spPr>
          <a:xfrm>
            <a:off x="5086964" y="657026"/>
            <a:ext cx="2291700" cy="1608300"/>
          </a:xfrm>
          <a:prstGeom prst="rect">
            <a:avLst/>
          </a:prstGeom>
          <a:blipFill rotWithShape="1">
            <a:blip r:embed="rId4" cstate="print">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745"/>
              <a:buFont typeface="Arial"/>
              <a:buNone/>
            </a:pPr>
            <a:endParaRPr sz="1745" b="0" i="0" u="none" strike="noStrike" cap="none">
              <a:solidFill>
                <a:schemeClr val="dk1"/>
              </a:solidFill>
              <a:latin typeface="Proxima Nova"/>
              <a:ea typeface="Proxima Nova"/>
              <a:cs typeface="Proxima Nova"/>
              <a:sym typeface="Proxima Nova"/>
            </a:endParaRPr>
          </a:p>
        </p:txBody>
      </p:sp>
      <p:pic>
        <p:nvPicPr>
          <p:cNvPr id="833" name="Google Shape;833;p40"/>
          <p:cNvPicPr preferRelativeResize="0"/>
          <p:nvPr/>
        </p:nvPicPr>
        <p:blipFill rotWithShape="1">
          <a:blip r:embed="rId5">
            <a:alphaModFix/>
          </a:blip>
          <a:srcRect/>
          <a:stretch/>
        </p:blipFill>
        <p:spPr>
          <a:xfrm>
            <a:off x="336586" y="700088"/>
            <a:ext cx="2350183" cy="1562104"/>
          </a:xfrm>
          <a:prstGeom prst="rect">
            <a:avLst/>
          </a:prstGeom>
          <a:noFill/>
          <a:ln>
            <a:noFill/>
          </a:ln>
        </p:spPr>
      </p:pic>
      <p:graphicFrame>
        <p:nvGraphicFramePr>
          <p:cNvPr id="834" name="Google Shape;834;p40"/>
          <p:cNvGraphicFramePr/>
          <p:nvPr>
            <p:extLst>
              <p:ext uri="{D42A27DB-BD31-4B8C-83A1-F6EECF244321}">
                <p14:modId xmlns:p14="http://schemas.microsoft.com/office/powerpoint/2010/main" val="3672056853"/>
              </p:ext>
            </p:extLst>
          </p:nvPr>
        </p:nvGraphicFramePr>
        <p:xfrm>
          <a:off x="336585" y="4672851"/>
          <a:ext cx="7035762" cy="4678425"/>
        </p:xfrm>
        <a:graphic>
          <a:graphicData uri="http://schemas.openxmlformats.org/drawingml/2006/table">
            <a:tbl>
              <a:tblPr>
                <a:noFill/>
              </a:tblPr>
              <a:tblGrid>
                <a:gridCol w="2185898">
                  <a:extLst>
                    <a:ext uri="{9D8B030D-6E8A-4147-A177-3AD203B41FA5}">
                      <a16:colId xmlns:a16="http://schemas.microsoft.com/office/drawing/2014/main" val="20000"/>
                    </a:ext>
                  </a:extLst>
                </a:gridCol>
                <a:gridCol w="2096814">
                  <a:extLst>
                    <a:ext uri="{9D8B030D-6E8A-4147-A177-3AD203B41FA5}">
                      <a16:colId xmlns:a16="http://schemas.microsoft.com/office/drawing/2014/main" val="20001"/>
                    </a:ext>
                  </a:extLst>
                </a:gridCol>
                <a:gridCol w="1580066">
                  <a:extLst>
                    <a:ext uri="{9D8B030D-6E8A-4147-A177-3AD203B41FA5}">
                      <a16:colId xmlns:a16="http://schemas.microsoft.com/office/drawing/2014/main" val="30007655"/>
                    </a:ext>
                  </a:extLst>
                </a:gridCol>
                <a:gridCol w="1172984">
                  <a:extLst>
                    <a:ext uri="{9D8B030D-6E8A-4147-A177-3AD203B41FA5}">
                      <a16:colId xmlns:a16="http://schemas.microsoft.com/office/drawing/2014/main" val="20002"/>
                    </a:ext>
                  </a:extLst>
                </a:gridCol>
              </a:tblGrid>
              <a:tr h="260200">
                <a:tc>
                  <a:txBody>
                    <a:bodyPr/>
                    <a:lstStyle/>
                    <a:p>
                      <a:pPr marL="107950" marR="0" lvl="0" indent="0" algn="l" rtl="0">
                        <a:lnSpc>
                          <a:spcPct val="100000"/>
                        </a:lnSpc>
                        <a:spcBef>
                          <a:spcPts val="0"/>
                        </a:spcBef>
                        <a:spcAft>
                          <a:spcPts val="0"/>
                        </a:spcAft>
                        <a:buClr>
                          <a:srgbClr val="000000"/>
                        </a:buClr>
                        <a:buSzPts val="800"/>
                        <a:buFont typeface="Arial"/>
                        <a:buNone/>
                      </a:pPr>
                      <a:r>
                        <a:rPr lang="en-US" sz="800" b="1" u="none" strike="noStrike" cap="none">
                          <a:solidFill>
                            <a:srgbClr val="FFFFFF"/>
                          </a:solidFill>
                          <a:latin typeface="Proxima Nova"/>
                          <a:ea typeface="Proxima Nova"/>
                          <a:cs typeface="Proxima Nova"/>
                          <a:sym typeface="Proxima Nova"/>
                        </a:rPr>
                        <a:t>Pr</a:t>
                      </a:r>
                      <a:r>
                        <a:rPr lang="en-US" sz="800" b="1" u="none" strike="noStrike" cap="none">
                          <a:solidFill>
                            <a:schemeClr val="lt1"/>
                          </a:solidFill>
                          <a:latin typeface="Proxima Nova"/>
                          <a:ea typeface="Proxima Nova"/>
                          <a:cs typeface="Proxima Nova"/>
                          <a:sym typeface="Proxima Nova"/>
                        </a:rPr>
                        <a:t>operty</a:t>
                      </a:r>
                      <a:r>
                        <a:rPr lang="en-US" sz="800" b="1" u="none" strike="noStrike" cap="none">
                          <a:solidFill>
                            <a:srgbClr val="FFFFFF"/>
                          </a:solidFill>
                          <a:latin typeface="Proxima Nova"/>
                          <a:ea typeface="Proxima Nova"/>
                          <a:cs typeface="Proxima Nova"/>
                          <a:sym typeface="Proxima Nova"/>
                        </a:rPr>
                        <a:t> Name</a:t>
                      </a:r>
                      <a:endParaRPr sz="800" u="none" strike="noStrike" cap="none">
                        <a:latin typeface="Proxima Nova"/>
                        <a:ea typeface="Proxima Nova"/>
                        <a:cs typeface="Proxima Nova"/>
                        <a:sym typeface="Proxima Nova"/>
                      </a:endParaRPr>
                    </a:p>
                  </a:txBody>
                  <a:tcPr marL="0" marR="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00395D"/>
                    </a:solidFill>
                  </a:tcPr>
                </a:tc>
                <a:tc>
                  <a:txBody>
                    <a:bodyPr/>
                    <a:lstStyle/>
                    <a:p>
                      <a:pPr marL="107950" marR="0" lvl="0" indent="0" algn="l" rtl="0">
                        <a:lnSpc>
                          <a:spcPct val="100000"/>
                        </a:lnSpc>
                        <a:spcBef>
                          <a:spcPts val="0"/>
                        </a:spcBef>
                        <a:spcAft>
                          <a:spcPts val="0"/>
                        </a:spcAft>
                        <a:buClr>
                          <a:srgbClr val="000000"/>
                        </a:buClr>
                        <a:buSzPts val="800"/>
                        <a:buFont typeface="Arial"/>
                        <a:buNone/>
                      </a:pPr>
                      <a:r>
                        <a:rPr lang="en-US" sz="800" b="1" u="none" strike="noStrike" cap="none" dirty="0">
                          <a:solidFill>
                            <a:srgbClr val="FFFFFF"/>
                          </a:solidFill>
                          <a:latin typeface="Proxima Nova"/>
                          <a:ea typeface="Proxima Nova"/>
                          <a:cs typeface="Proxima Nova"/>
                          <a:sym typeface="Proxima Nova"/>
                        </a:rPr>
                        <a:t>Location</a:t>
                      </a:r>
                      <a:endParaRPr sz="800" u="none" strike="noStrike" cap="none" dirty="0">
                        <a:latin typeface="Proxima Nova"/>
                        <a:ea typeface="Proxima Nova"/>
                        <a:cs typeface="Proxima Nova"/>
                        <a:sym typeface="Proxima Nova"/>
                      </a:endParaRPr>
                    </a:p>
                  </a:txBody>
                  <a:tcPr marL="0" marR="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00395D"/>
                    </a:solidFill>
                  </a:tcPr>
                </a:tc>
                <a:tc>
                  <a:txBody>
                    <a:bodyPr/>
                    <a:lstStyle/>
                    <a:p>
                      <a:pPr marL="107950" marR="0" lvl="0" indent="0" algn="ctr" defTabSz="1018824" rtl="0" eaLnBrk="1" fontAlgn="auto" latinLnBrk="0" hangingPunct="1">
                        <a:lnSpc>
                          <a:spcPct val="100000"/>
                        </a:lnSpc>
                        <a:spcBef>
                          <a:spcPts val="0"/>
                        </a:spcBef>
                        <a:spcAft>
                          <a:spcPts val="0"/>
                        </a:spcAft>
                        <a:buClr>
                          <a:srgbClr val="000000"/>
                        </a:buClr>
                        <a:buSzPts val="800"/>
                        <a:buFont typeface="Arial"/>
                        <a:buNone/>
                        <a:tabLst/>
                        <a:defRPr/>
                      </a:pPr>
                      <a:r>
                        <a:rPr lang="en-US" sz="800" b="1" u="none" strike="noStrike" cap="none" dirty="0">
                          <a:solidFill>
                            <a:srgbClr val="FFFFFF"/>
                          </a:solidFill>
                          <a:latin typeface="Proxima Nova"/>
                          <a:ea typeface="Proxima Nova"/>
                          <a:cs typeface="Proxima Nova"/>
                          <a:sym typeface="Proxima Nova"/>
                        </a:rPr>
                        <a:t>Owned / Managed Since</a:t>
                      </a:r>
                      <a:endParaRPr lang="en-US" sz="800" u="none" strike="noStrike" cap="none" dirty="0">
                        <a:latin typeface="Proxima Nova"/>
                        <a:ea typeface="Proxima Nova"/>
                        <a:cs typeface="Proxima Nova"/>
                        <a:sym typeface="Proxima Nova"/>
                      </a:endParaRPr>
                    </a:p>
                  </a:txBody>
                  <a:tcPr marL="0" marR="0" marT="0" marB="0" anchor="ctr">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00395D"/>
                    </a:solidFill>
                  </a:tcPr>
                </a:tc>
                <a:tc>
                  <a:txBody>
                    <a:bodyPr/>
                    <a:lstStyle/>
                    <a:p>
                      <a:pPr marL="107950" marR="0" lvl="0" indent="0" algn="ctr" rtl="0">
                        <a:lnSpc>
                          <a:spcPct val="100000"/>
                        </a:lnSpc>
                        <a:spcBef>
                          <a:spcPts val="0"/>
                        </a:spcBef>
                        <a:spcAft>
                          <a:spcPts val="0"/>
                        </a:spcAft>
                        <a:buClr>
                          <a:srgbClr val="000000"/>
                        </a:buClr>
                        <a:buSzPts val="800"/>
                        <a:buFont typeface="Arial"/>
                        <a:buNone/>
                      </a:pPr>
                      <a:r>
                        <a:rPr lang="en-US" sz="800" b="1" u="none" strike="noStrike" cap="none">
                          <a:solidFill>
                            <a:srgbClr val="FFFFFF"/>
                          </a:solidFill>
                          <a:latin typeface="Proxima Nova"/>
                          <a:ea typeface="Proxima Nova"/>
                          <a:cs typeface="Proxima Nova"/>
                          <a:sym typeface="Proxima Nova"/>
                        </a:rPr>
                        <a:t>No. of Units</a:t>
                      </a:r>
                      <a:endParaRPr sz="800" u="none" strike="noStrike" cap="none">
                        <a:latin typeface="Proxima Nova"/>
                        <a:ea typeface="Proxima Nova"/>
                        <a:cs typeface="Proxima Nova"/>
                        <a:sym typeface="Proxima Nova"/>
                      </a:endParaRPr>
                    </a:p>
                  </a:txBody>
                  <a:tcPr marL="0" marR="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00395D"/>
                    </a:solidFill>
                  </a:tcPr>
                </a:tc>
                <a:extLst>
                  <a:ext uri="{0D108BD9-81ED-4DB2-BD59-A6C34878D82A}">
                    <a16:rowId xmlns:a16="http://schemas.microsoft.com/office/drawing/2014/main" val="10000"/>
                  </a:ext>
                </a:extLst>
              </a:tr>
              <a:tr h="260200">
                <a:tc>
                  <a:txBody>
                    <a:bodyPr/>
                    <a:lstStyle/>
                    <a:p>
                      <a:pPr marL="107950" marR="0" lvl="0" indent="0" algn="l" rtl="0">
                        <a:lnSpc>
                          <a:spcPct val="100000"/>
                        </a:lnSpc>
                        <a:spcBef>
                          <a:spcPts val="0"/>
                        </a:spcBef>
                        <a:spcAft>
                          <a:spcPts val="0"/>
                        </a:spcAft>
                        <a:buClr>
                          <a:srgbClr val="000000"/>
                        </a:buClr>
                        <a:buSzPts val="800"/>
                        <a:buFont typeface="Arial"/>
                        <a:buNone/>
                      </a:pPr>
                      <a:r>
                        <a:rPr lang="en-US" sz="800" b="1" u="none" strike="noStrike" cap="none">
                          <a:solidFill>
                            <a:srgbClr val="00395D"/>
                          </a:solidFill>
                          <a:latin typeface="Proxima Nova"/>
                          <a:ea typeface="Proxima Nova"/>
                          <a:cs typeface="Proxima Nova"/>
                          <a:sym typeface="Proxima Nova"/>
                        </a:rPr>
                        <a:t>Hampshire Park</a:t>
                      </a:r>
                      <a:endParaRPr sz="800" u="none" strike="noStrike" cap="none">
                        <a:latin typeface="Proxima Nova"/>
                        <a:ea typeface="Proxima Nova"/>
                        <a:cs typeface="Proxima Nova"/>
                        <a:sym typeface="Proxima Nova"/>
                      </a:endParaRPr>
                    </a:p>
                  </a:txBody>
                  <a:tcPr marL="0" marR="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chemeClr val="accent2"/>
                    </a:solidFill>
                  </a:tcPr>
                </a:tc>
                <a:tc>
                  <a:txBody>
                    <a:bodyPr/>
                    <a:lstStyle/>
                    <a:p>
                      <a:pPr marL="107950" marR="0" lvl="0" indent="0" algn="l" rtl="0">
                        <a:lnSpc>
                          <a:spcPct val="100000"/>
                        </a:lnSpc>
                        <a:spcBef>
                          <a:spcPts val="0"/>
                        </a:spcBef>
                        <a:spcAft>
                          <a:spcPts val="0"/>
                        </a:spcAft>
                        <a:buClr>
                          <a:srgbClr val="000000"/>
                        </a:buClr>
                        <a:buSzPts val="800"/>
                        <a:buFont typeface="Arial"/>
                        <a:buNone/>
                      </a:pPr>
                      <a:r>
                        <a:rPr lang="en-US" sz="800" u="none" strike="noStrike" cap="none" dirty="0">
                          <a:solidFill>
                            <a:srgbClr val="00395D"/>
                          </a:solidFill>
                          <a:latin typeface="Proxima Nova"/>
                          <a:ea typeface="Proxima Nova"/>
                          <a:cs typeface="Proxima Nova"/>
                          <a:sym typeface="Proxima Nova"/>
                        </a:rPr>
                        <a:t>Hobart, IN</a:t>
                      </a:r>
                      <a:endParaRPr sz="800" u="none" strike="noStrike" cap="none" dirty="0">
                        <a:latin typeface="Proxima Nova"/>
                        <a:ea typeface="Proxima Nova"/>
                        <a:cs typeface="Proxima Nova"/>
                        <a:sym typeface="Proxima Nova"/>
                      </a:endParaRPr>
                    </a:p>
                  </a:txBody>
                  <a:tcPr marL="0" marR="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chemeClr val="accent2"/>
                    </a:solidFill>
                  </a:tcPr>
                </a:tc>
                <a:tc>
                  <a:txBody>
                    <a:bodyPr/>
                    <a:lstStyle/>
                    <a:p>
                      <a:pPr marL="107950" marR="0" lvl="0" indent="0" algn="ctr" rtl="0">
                        <a:lnSpc>
                          <a:spcPct val="100000"/>
                        </a:lnSpc>
                        <a:spcBef>
                          <a:spcPts val="0"/>
                        </a:spcBef>
                        <a:spcAft>
                          <a:spcPts val="0"/>
                        </a:spcAft>
                        <a:buClr>
                          <a:srgbClr val="000000"/>
                        </a:buClr>
                        <a:buSzPts val="800"/>
                        <a:buFont typeface="Arial"/>
                        <a:buNone/>
                      </a:pPr>
                      <a:r>
                        <a:rPr lang="en-US" sz="800" u="none" strike="noStrike" cap="none" dirty="0">
                          <a:solidFill>
                            <a:srgbClr val="042A4A"/>
                          </a:solidFill>
                          <a:latin typeface="Proxima Nova"/>
                          <a:ea typeface="Proxima Nova"/>
                          <a:cs typeface="Proxima Nova"/>
                          <a:sym typeface="Proxima Nova"/>
                        </a:rPr>
                        <a:t>2013</a:t>
                      </a:r>
                    </a:p>
                  </a:txBody>
                  <a:tcPr marL="0" marR="0" marT="0" marB="0" anchor="ctr">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chemeClr val="accent2"/>
                    </a:solidFill>
                  </a:tcPr>
                </a:tc>
                <a:tc>
                  <a:txBody>
                    <a:bodyPr/>
                    <a:lstStyle/>
                    <a:p>
                      <a:pPr marL="107950" marR="0" lvl="0" indent="0" algn="ctr" rtl="0">
                        <a:lnSpc>
                          <a:spcPct val="100000"/>
                        </a:lnSpc>
                        <a:spcBef>
                          <a:spcPts val="0"/>
                        </a:spcBef>
                        <a:spcAft>
                          <a:spcPts val="0"/>
                        </a:spcAft>
                        <a:buClr>
                          <a:srgbClr val="000000"/>
                        </a:buClr>
                        <a:buSzPts val="800"/>
                        <a:buFont typeface="Arial"/>
                        <a:buNone/>
                      </a:pPr>
                      <a:r>
                        <a:rPr lang="en-US" sz="800" u="none" strike="noStrike" cap="none">
                          <a:solidFill>
                            <a:srgbClr val="00395D"/>
                          </a:solidFill>
                          <a:latin typeface="Proxima Nova"/>
                          <a:ea typeface="Proxima Nova"/>
                          <a:cs typeface="Proxima Nova"/>
                          <a:sym typeface="Proxima Nova"/>
                        </a:rPr>
                        <a:t>186</a:t>
                      </a:r>
                      <a:endParaRPr sz="800" u="none" strike="noStrike" cap="none">
                        <a:latin typeface="Proxima Nova"/>
                        <a:ea typeface="Proxima Nova"/>
                        <a:cs typeface="Proxima Nova"/>
                        <a:sym typeface="Proxima Nova"/>
                      </a:endParaRPr>
                    </a:p>
                  </a:txBody>
                  <a:tcPr marL="0" marR="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chemeClr val="accent2"/>
                    </a:solidFill>
                  </a:tcPr>
                </a:tc>
                <a:extLst>
                  <a:ext uri="{0D108BD9-81ED-4DB2-BD59-A6C34878D82A}">
                    <a16:rowId xmlns:a16="http://schemas.microsoft.com/office/drawing/2014/main" val="10001"/>
                  </a:ext>
                </a:extLst>
              </a:tr>
              <a:tr h="260200">
                <a:tc>
                  <a:txBody>
                    <a:bodyPr/>
                    <a:lstStyle/>
                    <a:p>
                      <a:pPr marL="107950" marR="0" lvl="0" indent="0" algn="l" rtl="0">
                        <a:lnSpc>
                          <a:spcPct val="100000"/>
                        </a:lnSpc>
                        <a:spcBef>
                          <a:spcPts val="0"/>
                        </a:spcBef>
                        <a:spcAft>
                          <a:spcPts val="0"/>
                        </a:spcAft>
                        <a:buClr>
                          <a:srgbClr val="000000"/>
                        </a:buClr>
                        <a:buSzPts val="800"/>
                        <a:buFont typeface="Arial"/>
                        <a:buNone/>
                      </a:pPr>
                      <a:r>
                        <a:rPr lang="en-US" sz="800" b="1" u="none" strike="noStrike" cap="none">
                          <a:solidFill>
                            <a:srgbClr val="00395D"/>
                          </a:solidFill>
                          <a:latin typeface="Proxima Nova"/>
                          <a:ea typeface="Proxima Nova"/>
                          <a:cs typeface="Proxima Nova"/>
                          <a:sym typeface="Proxima Nova"/>
                        </a:rPr>
                        <a:t>Ravenswood Gardens</a:t>
                      </a:r>
                      <a:endParaRPr sz="800" u="none" strike="noStrike" cap="none">
                        <a:latin typeface="Proxima Nova"/>
                        <a:ea typeface="Proxima Nova"/>
                        <a:cs typeface="Proxima Nova"/>
                        <a:sym typeface="Proxima Nova"/>
                      </a:endParaRPr>
                    </a:p>
                  </a:txBody>
                  <a:tcPr marL="0" marR="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chemeClr val="accent2"/>
                    </a:solidFill>
                  </a:tcPr>
                </a:tc>
                <a:tc>
                  <a:txBody>
                    <a:bodyPr/>
                    <a:lstStyle/>
                    <a:p>
                      <a:pPr marL="107950" marR="0" lvl="0" indent="0" algn="l" rtl="0">
                        <a:lnSpc>
                          <a:spcPct val="100000"/>
                        </a:lnSpc>
                        <a:spcBef>
                          <a:spcPts val="0"/>
                        </a:spcBef>
                        <a:spcAft>
                          <a:spcPts val="0"/>
                        </a:spcAft>
                        <a:buClr>
                          <a:srgbClr val="000000"/>
                        </a:buClr>
                        <a:buSzPts val="800"/>
                        <a:buFont typeface="Arial"/>
                        <a:buNone/>
                      </a:pPr>
                      <a:r>
                        <a:rPr lang="en-US" sz="800" u="none" strike="noStrike" cap="none" dirty="0">
                          <a:solidFill>
                            <a:srgbClr val="00395D"/>
                          </a:solidFill>
                          <a:latin typeface="Proxima Nova"/>
                          <a:ea typeface="Proxima Nova"/>
                          <a:cs typeface="Proxima Nova"/>
                          <a:sym typeface="Proxima Nova"/>
                        </a:rPr>
                        <a:t>Chicago, IL</a:t>
                      </a:r>
                      <a:endParaRPr sz="800" u="none" strike="noStrike" cap="none" dirty="0">
                        <a:latin typeface="Proxima Nova"/>
                        <a:ea typeface="Proxima Nova"/>
                        <a:cs typeface="Proxima Nova"/>
                        <a:sym typeface="Proxima Nova"/>
                      </a:endParaRPr>
                    </a:p>
                  </a:txBody>
                  <a:tcPr marL="0" marR="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chemeClr val="accent2"/>
                    </a:solidFill>
                  </a:tcPr>
                </a:tc>
                <a:tc>
                  <a:txBody>
                    <a:bodyPr/>
                    <a:lstStyle/>
                    <a:p>
                      <a:pPr marL="107950" marR="0" lvl="0" indent="0" algn="ctr" rtl="0">
                        <a:lnSpc>
                          <a:spcPct val="100000"/>
                        </a:lnSpc>
                        <a:spcBef>
                          <a:spcPts val="0"/>
                        </a:spcBef>
                        <a:spcAft>
                          <a:spcPts val="0"/>
                        </a:spcAft>
                        <a:buClr>
                          <a:srgbClr val="000000"/>
                        </a:buClr>
                        <a:buSzPts val="800"/>
                        <a:buFont typeface="Arial"/>
                        <a:buNone/>
                      </a:pPr>
                      <a:r>
                        <a:rPr lang="en-US" sz="800" u="none" strike="noStrike" cap="none" dirty="0">
                          <a:solidFill>
                            <a:srgbClr val="042A4A"/>
                          </a:solidFill>
                          <a:latin typeface="Proxima Nova"/>
                          <a:ea typeface="Proxima Nova"/>
                          <a:cs typeface="Proxima Nova"/>
                          <a:sym typeface="Proxima Nova"/>
                        </a:rPr>
                        <a:t>2012</a:t>
                      </a:r>
                      <a:endParaRPr sz="800" u="none" strike="noStrike" cap="none" dirty="0">
                        <a:latin typeface="Proxima Nova"/>
                        <a:ea typeface="Proxima Nova"/>
                        <a:cs typeface="Proxima Nova"/>
                        <a:sym typeface="Proxima Nova"/>
                      </a:endParaRPr>
                    </a:p>
                  </a:txBody>
                  <a:tcPr marL="0" marR="0" marT="0" marB="0" anchor="ctr">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chemeClr val="accent2"/>
                    </a:solidFill>
                  </a:tcPr>
                </a:tc>
                <a:tc>
                  <a:txBody>
                    <a:bodyPr/>
                    <a:lstStyle/>
                    <a:p>
                      <a:pPr marL="107950" marR="0" lvl="0" indent="0" algn="ctr" rtl="0">
                        <a:lnSpc>
                          <a:spcPct val="100000"/>
                        </a:lnSpc>
                        <a:spcBef>
                          <a:spcPts val="0"/>
                        </a:spcBef>
                        <a:spcAft>
                          <a:spcPts val="0"/>
                        </a:spcAft>
                        <a:buClr>
                          <a:srgbClr val="000000"/>
                        </a:buClr>
                        <a:buSzPts val="800"/>
                        <a:buFont typeface="Arial"/>
                        <a:buNone/>
                      </a:pPr>
                      <a:r>
                        <a:rPr lang="en-US" sz="800" u="none" strike="noStrike" cap="none">
                          <a:solidFill>
                            <a:srgbClr val="00395D"/>
                          </a:solidFill>
                          <a:latin typeface="Proxima Nova"/>
                          <a:ea typeface="Proxima Nova"/>
                          <a:cs typeface="Proxima Nova"/>
                          <a:sym typeface="Proxima Nova"/>
                        </a:rPr>
                        <a:t>151</a:t>
                      </a:r>
                      <a:endParaRPr sz="1400" u="none" strike="noStrike" cap="none"/>
                    </a:p>
                  </a:txBody>
                  <a:tcPr marL="0" marR="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chemeClr val="accent2"/>
                    </a:solidFill>
                  </a:tcPr>
                </a:tc>
                <a:extLst>
                  <a:ext uri="{0D108BD9-81ED-4DB2-BD59-A6C34878D82A}">
                    <a16:rowId xmlns:a16="http://schemas.microsoft.com/office/drawing/2014/main" val="10002"/>
                  </a:ext>
                </a:extLst>
              </a:tr>
              <a:tr h="260200">
                <a:tc>
                  <a:txBody>
                    <a:bodyPr/>
                    <a:lstStyle/>
                    <a:p>
                      <a:pPr marL="107950" marR="0" lvl="0" indent="0" algn="l" rtl="0">
                        <a:lnSpc>
                          <a:spcPct val="100000"/>
                        </a:lnSpc>
                        <a:spcBef>
                          <a:spcPts val="0"/>
                        </a:spcBef>
                        <a:spcAft>
                          <a:spcPts val="0"/>
                        </a:spcAft>
                        <a:buClr>
                          <a:srgbClr val="000000"/>
                        </a:buClr>
                        <a:buSzPts val="800"/>
                        <a:buFont typeface="Arial"/>
                        <a:buNone/>
                      </a:pPr>
                      <a:r>
                        <a:rPr lang="en-US" sz="800" b="1" u="none" strike="noStrike" cap="none">
                          <a:solidFill>
                            <a:srgbClr val="00395D"/>
                          </a:solidFill>
                          <a:latin typeface="Proxima Nova"/>
                          <a:ea typeface="Proxima Nova"/>
                          <a:cs typeface="Proxima Nova"/>
                          <a:sym typeface="Proxima Nova"/>
                        </a:rPr>
                        <a:t>Residences of Sawmill Park</a:t>
                      </a:r>
                      <a:endParaRPr sz="800" u="none" strike="noStrike" cap="none">
                        <a:latin typeface="Proxima Nova"/>
                        <a:ea typeface="Proxima Nova"/>
                        <a:cs typeface="Proxima Nova"/>
                        <a:sym typeface="Proxima Nova"/>
                      </a:endParaRPr>
                    </a:p>
                  </a:txBody>
                  <a:tcPr marL="0" marR="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chemeClr val="accent2"/>
                    </a:solidFill>
                  </a:tcPr>
                </a:tc>
                <a:tc>
                  <a:txBody>
                    <a:bodyPr/>
                    <a:lstStyle/>
                    <a:p>
                      <a:pPr marL="107950" marR="0" lvl="0" indent="0" algn="l" rtl="0">
                        <a:lnSpc>
                          <a:spcPct val="100000"/>
                        </a:lnSpc>
                        <a:spcBef>
                          <a:spcPts val="0"/>
                        </a:spcBef>
                        <a:spcAft>
                          <a:spcPts val="0"/>
                        </a:spcAft>
                        <a:buClr>
                          <a:srgbClr val="000000"/>
                        </a:buClr>
                        <a:buSzPts val="800"/>
                        <a:buFont typeface="Arial"/>
                        <a:buNone/>
                      </a:pPr>
                      <a:r>
                        <a:rPr lang="en-US" sz="800" u="none" strike="noStrike" cap="none" dirty="0">
                          <a:solidFill>
                            <a:srgbClr val="00395D"/>
                          </a:solidFill>
                          <a:latin typeface="Proxima Nova"/>
                          <a:ea typeface="Proxima Nova"/>
                          <a:cs typeface="Proxima Nova"/>
                          <a:sym typeface="Proxima Nova"/>
                        </a:rPr>
                        <a:t>Columbus, OH</a:t>
                      </a:r>
                      <a:endParaRPr sz="800" u="none" strike="noStrike" cap="none" dirty="0">
                        <a:latin typeface="Proxima Nova"/>
                        <a:ea typeface="Proxima Nova"/>
                        <a:cs typeface="Proxima Nova"/>
                        <a:sym typeface="Proxima Nova"/>
                      </a:endParaRPr>
                    </a:p>
                  </a:txBody>
                  <a:tcPr marL="0" marR="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chemeClr val="accent2"/>
                    </a:solidFill>
                  </a:tcPr>
                </a:tc>
                <a:tc>
                  <a:txBody>
                    <a:bodyPr/>
                    <a:lstStyle/>
                    <a:p>
                      <a:pPr marL="107950" marR="0" lvl="0" indent="0" algn="ctr" rtl="0">
                        <a:lnSpc>
                          <a:spcPct val="100000"/>
                        </a:lnSpc>
                        <a:spcBef>
                          <a:spcPts val="0"/>
                        </a:spcBef>
                        <a:spcAft>
                          <a:spcPts val="0"/>
                        </a:spcAft>
                        <a:buClr>
                          <a:srgbClr val="000000"/>
                        </a:buClr>
                        <a:buSzPts val="800"/>
                        <a:buFont typeface="Arial"/>
                        <a:buNone/>
                      </a:pPr>
                      <a:r>
                        <a:rPr lang="en-US" sz="800" u="none" strike="noStrike" cap="none" dirty="0">
                          <a:solidFill>
                            <a:srgbClr val="042A4A"/>
                          </a:solidFill>
                          <a:latin typeface="Proxima Nova"/>
                          <a:ea typeface="Proxima Nova"/>
                          <a:cs typeface="Proxima Nova"/>
                          <a:sym typeface="Proxima Nova"/>
                        </a:rPr>
                        <a:t>2011</a:t>
                      </a:r>
                      <a:endParaRPr sz="800" u="none" strike="noStrike" cap="none" dirty="0">
                        <a:latin typeface="Proxima Nova"/>
                        <a:ea typeface="Proxima Nova"/>
                        <a:cs typeface="Proxima Nova"/>
                        <a:sym typeface="Proxima Nova"/>
                      </a:endParaRPr>
                    </a:p>
                  </a:txBody>
                  <a:tcPr marL="0" marR="0" marT="0" marB="0" anchor="ctr">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chemeClr val="accent2"/>
                    </a:solidFill>
                  </a:tcPr>
                </a:tc>
                <a:tc>
                  <a:txBody>
                    <a:bodyPr/>
                    <a:lstStyle/>
                    <a:p>
                      <a:pPr marL="107950" marR="0" lvl="0" indent="0" algn="ctr" rtl="0">
                        <a:lnSpc>
                          <a:spcPct val="100000"/>
                        </a:lnSpc>
                        <a:spcBef>
                          <a:spcPts val="0"/>
                        </a:spcBef>
                        <a:spcAft>
                          <a:spcPts val="0"/>
                        </a:spcAft>
                        <a:buClr>
                          <a:srgbClr val="000000"/>
                        </a:buClr>
                        <a:buSzPts val="800"/>
                        <a:buFont typeface="Arial"/>
                        <a:buNone/>
                      </a:pPr>
                      <a:r>
                        <a:rPr lang="en-US" sz="800" u="none" strike="noStrike" cap="none">
                          <a:solidFill>
                            <a:srgbClr val="00395D"/>
                          </a:solidFill>
                          <a:latin typeface="Proxima Nova"/>
                          <a:ea typeface="Proxima Nova"/>
                          <a:cs typeface="Proxima Nova"/>
                          <a:sym typeface="Proxima Nova"/>
                        </a:rPr>
                        <a:t>120</a:t>
                      </a:r>
                      <a:endParaRPr sz="800" u="none" strike="noStrike" cap="none">
                        <a:latin typeface="Proxima Nova"/>
                        <a:ea typeface="Proxima Nova"/>
                        <a:cs typeface="Proxima Nova"/>
                        <a:sym typeface="Proxima Nova"/>
                      </a:endParaRPr>
                    </a:p>
                  </a:txBody>
                  <a:tcPr marL="0" marR="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chemeClr val="accent2"/>
                    </a:solidFill>
                  </a:tcPr>
                </a:tc>
                <a:extLst>
                  <a:ext uri="{0D108BD9-81ED-4DB2-BD59-A6C34878D82A}">
                    <a16:rowId xmlns:a16="http://schemas.microsoft.com/office/drawing/2014/main" val="10003"/>
                  </a:ext>
                </a:extLst>
              </a:tr>
              <a:tr h="260200">
                <a:tc>
                  <a:txBody>
                    <a:bodyPr/>
                    <a:lstStyle/>
                    <a:p>
                      <a:pPr marL="107950" marR="0" lvl="0" indent="0" algn="l" rtl="0">
                        <a:lnSpc>
                          <a:spcPct val="100000"/>
                        </a:lnSpc>
                        <a:spcBef>
                          <a:spcPts val="0"/>
                        </a:spcBef>
                        <a:spcAft>
                          <a:spcPts val="0"/>
                        </a:spcAft>
                        <a:buClr>
                          <a:srgbClr val="000000"/>
                        </a:buClr>
                        <a:buSzPts val="800"/>
                        <a:buFont typeface="Arial"/>
                        <a:buNone/>
                      </a:pPr>
                      <a:r>
                        <a:rPr lang="en-US" sz="800" b="1" u="none" strike="noStrike" cap="none">
                          <a:solidFill>
                            <a:srgbClr val="00395D"/>
                          </a:solidFill>
                          <a:latin typeface="Proxima Nova"/>
                          <a:ea typeface="Proxima Nova"/>
                          <a:cs typeface="Proxima Nova"/>
                          <a:sym typeface="Proxima Nova"/>
                        </a:rPr>
                        <a:t>Everett Hyde Park</a:t>
                      </a:r>
                      <a:endParaRPr sz="800" u="none" strike="noStrike" cap="none">
                        <a:latin typeface="Proxima Nova"/>
                        <a:ea typeface="Proxima Nova"/>
                        <a:cs typeface="Proxima Nova"/>
                        <a:sym typeface="Proxima Nova"/>
                      </a:endParaRPr>
                    </a:p>
                  </a:txBody>
                  <a:tcPr marL="0" marR="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chemeClr val="accent2"/>
                    </a:solidFill>
                  </a:tcPr>
                </a:tc>
                <a:tc>
                  <a:txBody>
                    <a:bodyPr/>
                    <a:lstStyle/>
                    <a:p>
                      <a:pPr marL="107950" marR="0" lvl="0" indent="0" algn="l" rtl="0">
                        <a:lnSpc>
                          <a:spcPct val="100000"/>
                        </a:lnSpc>
                        <a:spcBef>
                          <a:spcPts val="0"/>
                        </a:spcBef>
                        <a:spcAft>
                          <a:spcPts val="0"/>
                        </a:spcAft>
                        <a:buClr>
                          <a:srgbClr val="000000"/>
                        </a:buClr>
                        <a:buSzPts val="800"/>
                        <a:buFont typeface="Arial"/>
                        <a:buNone/>
                      </a:pPr>
                      <a:r>
                        <a:rPr lang="en-US" sz="800" u="none" strike="noStrike" cap="none" dirty="0">
                          <a:solidFill>
                            <a:srgbClr val="00395D"/>
                          </a:solidFill>
                          <a:latin typeface="Proxima Nova"/>
                          <a:ea typeface="Proxima Nova"/>
                          <a:cs typeface="Proxima Nova"/>
                          <a:sym typeface="Proxima Nova"/>
                        </a:rPr>
                        <a:t>Chicago, IL</a:t>
                      </a:r>
                      <a:endParaRPr sz="800" u="none" strike="noStrike" cap="none" dirty="0">
                        <a:latin typeface="Proxima Nova"/>
                        <a:ea typeface="Proxima Nova"/>
                        <a:cs typeface="Proxima Nova"/>
                        <a:sym typeface="Proxima Nova"/>
                      </a:endParaRPr>
                    </a:p>
                  </a:txBody>
                  <a:tcPr marL="0" marR="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chemeClr val="accent2"/>
                    </a:solidFill>
                  </a:tcPr>
                </a:tc>
                <a:tc>
                  <a:txBody>
                    <a:bodyPr/>
                    <a:lstStyle/>
                    <a:p>
                      <a:pPr marL="107950" marR="0" lvl="0" indent="0" algn="ctr" rtl="0">
                        <a:lnSpc>
                          <a:spcPct val="100000"/>
                        </a:lnSpc>
                        <a:spcBef>
                          <a:spcPts val="0"/>
                        </a:spcBef>
                        <a:spcAft>
                          <a:spcPts val="0"/>
                        </a:spcAft>
                        <a:buClr>
                          <a:srgbClr val="000000"/>
                        </a:buClr>
                        <a:buSzPts val="800"/>
                        <a:buFont typeface="Arial"/>
                        <a:buNone/>
                      </a:pPr>
                      <a:r>
                        <a:rPr lang="en-US" sz="800" u="none" strike="noStrike" cap="none" dirty="0">
                          <a:solidFill>
                            <a:srgbClr val="042A4A"/>
                          </a:solidFill>
                          <a:latin typeface="Proxima Nova"/>
                          <a:ea typeface="Proxima Nova"/>
                          <a:cs typeface="Proxima Nova"/>
                          <a:sym typeface="Proxima Nova"/>
                        </a:rPr>
                        <a:t>2015</a:t>
                      </a:r>
                      <a:endParaRPr sz="800" u="none" strike="noStrike" cap="none" dirty="0">
                        <a:latin typeface="Proxima Nova"/>
                        <a:ea typeface="Proxima Nova"/>
                        <a:cs typeface="Proxima Nova"/>
                        <a:sym typeface="Proxima Nova"/>
                      </a:endParaRPr>
                    </a:p>
                  </a:txBody>
                  <a:tcPr marL="0" marR="0" marT="0" marB="0" anchor="ctr">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chemeClr val="accent2"/>
                    </a:solidFill>
                  </a:tcPr>
                </a:tc>
                <a:tc>
                  <a:txBody>
                    <a:bodyPr/>
                    <a:lstStyle/>
                    <a:p>
                      <a:pPr marL="107950" marR="0" lvl="0" indent="0" algn="ctr" rtl="0">
                        <a:lnSpc>
                          <a:spcPct val="100000"/>
                        </a:lnSpc>
                        <a:spcBef>
                          <a:spcPts val="0"/>
                        </a:spcBef>
                        <a:spcAft>
                          <a:spcPts val="0"/>
                        </a:spcAft>
                        <a:buClr>
                          <a:srgbClr val="000000"/>
                        </a:buClr>
                        <a:buSzPts val="800"/>
                        <a:buFont typeface="Arial"/>
                        <a:buNone/>
                      </a:pPr>
                      <a:r>
                        <a:rPr lang="en-US" sz="800" u="none" strike="noStrike" cap="none">
                          <a:solidFill>
                            <a:srgbClr val="00395D"/>
                          </a:solidFill>
                          <a:latin typeface="Proxima Nova"/>
                          <a:ea typeface="Proxima Nova"/>
                          <a:cs typeface="Proxima Nova"/>
                          <a:sym typeface="Proxima Nova"/>
                        </a:rPr>
                        <a:t>98</a:t>
                      </a:r>
                      <a:endParaRPr sz="800" u="none" strike="noStrike" cap="none">
                        <a:latin typeface="Proxima Nova"/>
                        <a:ea typeface="Proxima Nova"/>
                        <a:cs typeface="Proxima Nova"/>
                        <a:sym typeface="Proxima Nova"/>
                      </a:endParaRPr>
                    </a:p>
                  </a:txBody>
                  <a:tcPr marL="0" marR="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chemeClr val="accent2"/>
                    </a:solidFill>
                  </a:tcPr>
                </a:tc>
                <a:extLst>
                  <a:ext uri="{0D108BD9-81ED-4DB2-BD59-A6C34878D82A}">
                    <a16:rowId xmlns:a16="http://schemas.microsoft.com/office/drawing/2014/main" val="10004"/>
                  </a:ext>
                </a:extLst>
              </a:tr>
              <a:tr h="260200">
                <a:tc>
                  <a:txBody>
                    <a:bodyPr/>
                    <a:lstStyle/>
                    <a:p>
                      <a:pPr marL="107950" marR="0" lvl="0" indent="0" algn="l" rtl="0">
                        <a:lnSpc>
                          <a:spcPct val="100000"/>
                        </a:lnSpc>
                        <a:spcBef>
                          <a:spcPts val="0"/>
                        </a:spcBef>
                        <a:spcAft>
                          <a:spcPts val="0"/>
                        </a:spcAft>
                        <a:buClr>
                          <a:srgbClr val="000000"/>
                        </a:buClr>
                        <a:buSzPts val="800"/>
                        <a:buFont typeface="Arial"/>
                        <a:buNone/>
                      </a:pPr>
                      <a:r>
                        <a:rPr lang="en-US" sz="800" b="1" i="0" u="none" strike="noStrike" cap="none">
                          <a:solidFill>
                            <a:srgbClr val="00395D"/>
                          </a:solidFill>
                          <a:latin typeface="Proxima Nova"/>
                          <a:ea typeface="Proxima Nova"/>
                          <a:cs typeface="Proxima Nova"/>
                          <a:sym typeface="Proxima Nova"/>
                        </a:rPr>
                        <a:t>5454 S. Everett</a:t>
                      </a:r>
                      <a:endParaRPr sz="800" b="1" i="0" u="none" strike="noStrike" cap="none">
                        <a:solidFill>
                          <a:srgbClr val="00395D"/>
                        </a:solidFill>
                        <a:latin typeface="Proxima Nova"/>
                        <a:ea typeface="Proxima Nova"/>
                        <a:cs typeface="Proxima Nova"/>
                        <a:sym typeface="Proxima Nova"/>
                      </a:endParaRPr>
                    </a:p>
                  </a:txBody>
                  <a:tcPr marL="0" marR="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chemeClr val="accent2"/>
                    </a:solidFill>
                  </a:tcPr>
                </a:tc>
                <a:tc>
                  <a:txBody>
                    <a:bodyPr/>
                    <a:lstStyle/>
                    <a:p>
                      <a:pPr marL="107950" marR="0" lvl="0" indent="0" algn="l" rtl="0">
                        <a:lnSpc>
                          <a:spcPct val="100000"/>
                        </a:lnSpc>
                        <a:spcBef>
                          <a:spcPts val="0"/>
                        </a:spcBef>
                        <a:spcAft>
                          <a:spcPts val="0"/>
                        </a:spcAft>
                        <a:buClr>
                          <a:srgbClr val="000000"/>
                        </a:buClr>
                        <a:buSzPts val="800"/>
                        <a:buFont typeface="Arial"/>
                        <a:buNone/>
                      </a:pPr>
                      <a:r>
                        <a:rPr lang="en-US" sz="800" b="0" i="0" u="none" strike="noStrike" cap="none" dirty="0">
                          <a:solidFill>
                            <a:srgbClr val="00395D"/>
                          </a:solidFill>
                          <a:latin typeface="Proxima Nova"/>
                          <a:ea typeface="Proxima Nova"/>
                          <a:cs typeface="Proxima Nova"/>
                          <a:sym typeface="Proxima Nova"/>
                        </a:rPr>
                        <a:t>Chicago, IL</a:t>
                      </a:r>
                      <a:endParaRPr sz="800" b="0" i="0" u="none" strike="noStrike" cap="none" dirty="0">
                        <a:solidFill>
                          <a:srgbClr val="00395D"/>
                        </a:solidFill>
                        <a:latin typeface="Proxima Nova"/>
                        <a:ea typeface="Proxima Nova"/>
                        <a:cs typeface="Proxima Nova"/>
                        <a:sym typeface="Proxima Nova"/>
                      </a:endParaRPr>
                    </a:p>
                  </a:txBody>
                  <a:tcPr marL="0" marR="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chemeClr val="accent2"/>
                    </a:solidFill>
                  </a:tcPr>
                </a:tc>
                <a:tc>
                  <a:txBody>
                    <a:bodyPr/>
                    <a:lstStyle/>
                    <a:p>
                      <a:pPr marL="107950" marR="0" lvl="0" indent="0" algn="ctr" rtl="0">
                        <a:lnSpc>
                          <a:spcPct val="100000"/>
                        </a:lnSpc>
                        <a:spcBef>
                          <a:spcPts val="0"/>
                        </a:spcBef>
                        <a:spcAft>
                          <a:spcPts val="0"/>
                        </a:spcAft>
                        <a:buClr>
                          <a:srgbClr val="000000"/>
                        </a:buClr>
                        <a:buSzPts val="800"/>
                        <a:buFont typeface="Arial"/>
                        <a:buNone/>
                      </a:pPr>
                      <a:r>
                        <a:rPr lang="en-US" sz="800" u="none" strike="noStrike" cap="none" dirty="0">
                          <a:solidFill>
                            <a:srgbClr val="042A4A"/>
                          </a:solidFill>
                          <a:latin typeface="Proxima Nova"/>
                          <a:ea typeface="Proxima Nova"/>
                          <a:cs typeface="Proxima Nova"/>
                          <a:sym typeface="Proxima Nova"/>
                        </a:rPr>
                        <a:t>2017</a:t>
                      </a:r>
                      <a:endParaRPr sz="800" b="0" i="0" u="none" strike="noStrike" cap="none" dirty="0">
                        <a:solidFill>
                          <a:srgbClr val="00395D"/>
                        </a:solidFill>
                        <a:latin typeface="Proxima Nova"/>
                        <a:ea typeface="Proxima Nova"/>
                        <a:cs typeface="Proxima Nova"/>
                        <a:sym typeface="Proxima Nova"/>
                      </a:endParaRPr>
                    </a:p>
                  </a:txBody>
                  <a:tcPr marL="0" marR="0" marT="0" marB="0" anchor="ctr">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chemeClr val="accent2"/>
                    </a:solidFill>
                  </a:tcPr>
                </a:tc>
                <a:tc>
                  <a:txBody>
                    <a:bodyPr/>
                    <a:lstStyle/>
                    <a:p>
                      <a:pPr marL="107950" marR="0" lvl="0" indent="0" algn="ctr" rtl="0">
                        <a:lnSpc>
                          <a:spcPct val="100000"/>
                        </a:lnSpc>
                        <a:spcBef>
                          <a:spcPts val="0"/>
                        </a:spcBef>
                        <a:spcAft>
                          <a:spcPts val="0"/>
                        </a:spcAft>
                        <a:buClr>
                          <a:srgbClr val="000000"/>
                        </a:buClr>
                        <a:buSzPts val="800"/>
                        <a:buFont typeface="Arial"/>
                        <a:buNone/>
                      </a:pPr>
                      <a:r>
                        <a:rPr lang="en-US" sz="800" b="0" i="0" u="none" strike="noStrike" cap="none">
                          <a:solidFill>
                            <a:srgbClr val="00395D"/>
                          </a:solidFill>
                          <a:latin typeface="Proxima Nova"/>
                          <a:ea typeface="Proxima Nova"/>
                          <a:cs typeface="Proxima Nova"/>
                          <a:sym typeface="Proxima Nova"/>
                        </a:rPr>
                        <a:t>32</a:t>
                      </a:r>
                      <a:endParaRPr sz="800" b="0" i="0" u="none" strike="noStrike" cap="none">
                        <a:solidFill>
                          <a:srgbClr val="00395D"/>
                        </a:solidFill>
                        <a:latin typeface="Proxima Nova"/>
                        <a:ea typeface="Proxima Nova"/>
                        <a:cs typeface="Proxima Nova"/>
                        <a:sym typeface="Proxima Nova"/>
                      </a:endParaRPr>
                    </a:p>
                  </a:txBody>
                  <a:tcPr marL="0" marR="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chemeClr val="accent2"/>
                    </a:solidFill>
                  </a:tcPr>
                </a:tc>
                <a:extLst>
                  <a:ext uri="{0D108BD9-81ED-4DB2-BD59-A6C34878D82A}">
                    <a16:rowId xmlns:a16="http://schemas.microsoft.com/office/drawing/2014/main" val="10005"/>
                  </a:ext>
                </a:extLst>
              </a:tr>
              <a:tr h="260200">
                <a:tc>
                  <a:txBody>
                    <a:bodyPr/>
                    <a:lstStyle/>
                    <a:p>
                      <a:pPr marL="107950" marR="0" lvl="0" indent="0" algn="l" rtl="0">
                        <a:lnSpc>
                          <a:spcPct val="100000"/>
                        </a:lnSpc>
                        <a:spcBef>
                          <a:spcPts val="0"/>
                        </a:spcBef>
                        <a:spcAft>
                          <a:spcPts val="0"/>
                        </a:spcAft>
                        <a:buClr>
                          <a:srgbClr val="000000"/>
                        </a:buClr>
                        <a:buSzPts val="800"/>
                        <a:buFont typeface="Arial"/>
                        <a:buNone/>
                      </a:pPr>
                      <a:r>
                        <a:rPr lang="en-US" sz="800" b="1" u="none" strike="noStrike" cap="none">
                          <a:solidFill>
                            <a:srgbClr val="00395D"/>
                          </a:solidFill>
                          <a:latin typeface="Proxima Nova"/>
                          <a:ea typeface="Proxima Nova"/>
                          <a:cs typeface="Proxima Nova"/>
                          <a:sym typeface="Proxima Nova"/>
                        </a:rPr>
                        <a:t>Worthington Woods</a:t>
                      </a:r>
                      <a:endParaRPr sz="800" u="none" strike="noStrike" cap="none">
                        <a:latin typeface="Proxima Nova"/>
                        <a:ea typeface="Proxima Nova"/>
                        <a:cs typeface="Proxima Nova"/>
                        <a:sym typeface="Proxima Nova"/>
                      </a:endParaRPr>
                    </a:p>
                  </a:txBody>
                  <a:tcPr marL="0" marR="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chemeClr val="accent2"/>
                    </a:solidFill>
                  </a:tcPr>
                </a:tc>
                <a:tc>
                  <a:txBody>
                    <a:bodyPr/>
                    <a:lstStyle/>
                    <a:p>
                      <a:pPr marL="107950" marR="0" lvl="0" indent="0" algn="l" rtl="0">
                        <a:lnSpc>
                          <a:spcPct val="100000"/>
                        </a:lnSpc>
                        <a:spcBef>
                          <a:spcPts val="0"/>
                        </a:spcBef>
                        <a:spcAft>
                          <a:spcPts val="0"/>
                        </a:spcAft>
                        <a:buClr>
                          <a:srgbClr val="000000"/>
                        </a:buClr>
                        <a:buSzPts val="800"/>
                        <a:buFont typeface="Arial"/>
                        <a:buNone/>
                      </a:pPr>
                      <a:r>
                        <a:rPr lang="en-US" sz="800" u="none" strike="noStrike" cap="none" dirty="0">
                          <a:solidFill>
                            <a:srgbClr val="00395D"/>
                          </a:solidFill>
                          <a:latin typeface="Proxima Nova"/>
                          <a:ea typeface="Proxima Nova"/>
                          <a:cs typeface="Proxima Nova"/>
                          <a:sym typeface="Proxima Nova"/>
                        </a:rPr>
                        <a:t>Columbus, OH</a:t>
                      </a:r>
                      <a:endParaRPr sz="800" u="none" strike="noStrike" cap="none" dirty="0">
                        <a:latin typeface="Proxima Nova"/>
                        <a:ea typeface="Proxima Nova"/>
                        <a:cs typeface="Proxima Nova"/>
                        <a:sym typeface="Proxima Nova"/>
                      </a:endParaRPr>
                    </a:p>
                  </a:txBody>
                  <a:tcPr marL="0" marR="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chemeClr val="accent2"/>
                    </a:solidFill>
                  </a:tcPr>
                </a:tc>
                <a:tc>
                  <a:txBody>
                    <a:bodyPr/>
                    <a:lstStyle/>
                    <a:p>
                      <a:pPr marL="107950" marR="0" lvl="0" indent="0" algn="ctr" rtl="0">
                        <a:lnSpc>
                          <a:spcPct val="100000"/>
                        </a:lnSpc>
                        <a:spcBef>
                          <a:spcPts val="0"/>
                        </a:spcBef>
                        <a:spcAft>
                          <a:spcPts val="0"/>
                        </a:spcAft>
                        <a:buClr>
                          <a:srgbClr val="000000"/>
                        </a:buClr>
                        <a:buSzPts val="800"/>
                        <a:buFont typeface="Arial"/>
                        <a:buNone/>
                      </a:pPr>
                      <a:r>
                        <a:rPr lang="en-US" sz="800" u="none" strike="noStrike" cap="none" dirty="0">
                          <a:solidFill>
                            <a:srgbClr val="042A4A"/>
                          </a:solidFill>
                          <a:latin typeface="Proxima Nova"/>
                          <a:ea typeface="Proxima Nova"/>
                          <a:cs typeface="Proxima Nova"/>
                          <a:sym typeface="Proxima Nova"/>
                        </a:rPr>
                        <a:t>2012</a:t>
                      </a:r>
                      <a:endParaRPr sz="800" u="none" strike="noStrike" cap="none" dirty="0">
                        <a:latin typeface="Proxima Nova"/>
                        <a:ea typeface="Proxima Nova"/>
                        <a:cs typeface="Proxima Nova"/>
                        <a:sym typeface="Proxima Nova"/>
                      </a:endParaRPr>
                    </a:p>
                  </a:txBody>
                  <a:tcPr marL="0" marR="0" marT="0" marB="0" anchor="ctr">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chemeClr val="accent2"/>
                    </a:solidFill>
                  </a:tcPr>
                </a:tc>
                <a:tc>
                  <a:txBody>
                    <a:bodyPr/>
                    <a:lstStyle/>
                    <a:p>
                      <a:pPr marL="107950" marR="0" lvl="0" indent="0" algn="ctr" rtl="0">
                        <a:lnSpc>
                          <a:spcPct val="100000"/>
                        </a:lnSpc>
                        <a:spcBef>
                          <a:spcPts val="0"/>
                        </a:spcBef>
                        <a:spcAft>
                          <a:spcPts val="0"/>
                        </a:spcAft>
                        <a:buClr>
                          <a:srgbClr val="000000"/>
                        </a:buClr>
                        <a:buSzPts val="800"/>
                        <a:buFont typeface="Arial"/>
                        <a:buNone/>
                      </a:pPr>
                      <a:r>
                        <a:rPr lang="en-US" sz="800" u="none" strike="noStrike" cap="none">
                          <a:solidFill>
                            <a:srgbClr val="00395D"/>
                          </a:solidFill>
                          <a:latin typeface="Proxima Nova"/>
                          <a:ea typeface="Proxima Nova"/>
                          <a:cs typeface="Proxima Nova"/>
                          <a:sym typeface="Proxima Nova"/>
                        </a:rPr>
                        <a:t>96</a:t>
                      </a:r>
                      <a:endParaRPr sz="800" u="none" strike="noStrike" cap="none">
                        <a:latin typeface="Proxima Nova"/>
                        <a:ea typeface="Proxima Nova"/>
                        <a:cs typeface="Proxima Nova"/>
                        <a:sym typeface="Proxima Nova"/>
                      </a:endParaRPr>
                    </a:p>
                  </a:txBody>
                  <a:tcPr marL="0" marR="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chemeClr val="accent2"/>
                    </a:solidFill>
                  </a:tcPr>
                </a:tc>
                <a:extLst>
                  <a:ext uri="{0D108BD9-81ED-4DB2-BD59-A6C34878D82A}">
                    <a16:rowId xmlns:a16="http://schemas.microsoft.com/office/drawing/2014/main" val="10006"/>
                  </a:ext>
                </a:extLst>
              </a:tr>
              <a:tr h="260200">
                <a:tc>
                  <a:txBody>
                    <a:bodyPr/>
                    <a:lstStyle/>
                    <a:p>
                      <a:pPr marL="107950" marR="0" lvl="0" indent="0" algn="l" rtl="0">
                        <a:lnSpc>
                          <a:spcPct val="100000"/>
                        </a:lnSpc>
                        <a:spcBef>
                          <a:spcPts val="0"/>
                        </a:spcBef>
                        <a:spcAft>
                          <a:spcPts val="0"/>
                        </a:spcAft>
                        <a:buClr>
                          <a:srgbClr val="000000"/>
                        </a:buClr>
                        <a:buSzPts val="800"/>
                        <a:buFont typeface="Arial"/>
                        <a:buNone/>
                      </a:pPr>
                      <a:r>
                        <a:rPr lang="en-US" sz="800" b="1" u="none" strike="noStrike" cap="none">
                          <a:solidFill>
                            <a:srgbClr val="00395D"/>
                          </a:solidFill>
                          <a:latin typeface="Proxima Nova"/>
                          <a:ea typeface="Proxima Nova"/>
                          <a:cs typeface="Proxima Nova"/>
                          <a:sym typeface="Proxima Nova"/>
                        </a:rPr>
                        <a:t>Hermitage Garden</a:t>
                      </a:r>
                      <a:endParaRPr sz="800" b="1" u="none" strike="noStrike" cap="none">
                        <a:solidFill>
                          <a:srgbClr val="00395D"/>
                        </a:solidFill>
                        <a:latin typeface="Proxima Nova"/>
                        <a:ea typeface="Proxima Nova"/>
                        <a:cs typeface="Proxima Nova"/>
                        <a:sym typeface="Proxima Nova"/>
                      </a:endParaRPr>
                    </a:p>
                  </a:txBody>
                  <a:tcPr marL="0" marR="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chemeClr val="accent2"/>
                    </a:solidFill>
                  </a:tcPr>
                </a:tc>
                <a:tc>
                  <a:txBody>
                    <a:bodyPr/>
                    <a:lstStyle/>
                    <a:p>
                      <a:pPr marL="107950" marR="0" lvl="0" indent="0" algn="l" rtl="0">
                        <a:lnSpc>
                          <a:spcPct val="100000"/>
                        </a:lnSpc>
                        <a:spcBef>
                          <a:spcPts val="0"/>
                        </a:spcBef>
                        <a:spcAft>
                          <a:spcPts val="0"/>
                        </a:spcAft>
                        <a:buClr>
                          <a:srgbClr val="000000"/>
                        </a:buClr>
                        <a:buSzPts val="800"/>
                        <a:buFont typeface="Arial"/>
                        <a:buNone/>
                      </a:pPr>
                      <a:r>
                        <a:rPr lang="en-US" sz="800" u="none" strike="noStrike" cap="none" dirty="0">
                          <a:solidFill>
                            <a:srgbClr val="00395D"/>
                          </a:solidFill>
                          <a:latin typeface="Proxima Nova"/>
                          <a:ea typeface="Proxima Nova"/>
                          <a:cs typeface="Proxima Nova"/>
                          <a:sym typeface="Proxima Nova"/>
                        </a:rPr>
                        <a:t>Nashville, TN</a:t>
                      </a:r>
                      <a:endParaRPr sz="800" u="none" strike="noStrike" cap="none" dirty="0">
                        <a:solidFill>
                          <a:srgbClr val="00395D"/>
                        </a:solidFill>
                        <a:latin typeface="Proxima Nova"/>
                        <a:ea typeface="Proxima Nova"/>
                        <a:cs typeface="Proxima Nova"/>
                        <a:sym typeface="Proxima Nova"/>
                      </a:endParaRPr>
                    </a:p>
                  </a:txBody>
                  <a:tcPr marL="0" marR="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chemeClr val="accent2"/>
                    </a:solidFill>
                  </a:tcPr>
                </a:tc>
                <a:tc>
                  <a:txBody>
                    <a:bodyPr/>
                    <a:lstStyle/>
                    <a:p>
                      <a:pPr marL="107950" marR="0" lvl="0" indent="0" algn="ctr" rtl="0">
                        <a:lnSpc>
                          <a:spcPct val="100000"/>
                        </a:lnSpc>
                        <a:spcBef>
                          <a:spcPts val="0"/>
                        </a:spcBef>
                        <a:spcAft>
                          <a:spcPts val="0"/>
                        </a:spcAft>
                        <a:buClr>
                          <a:srgbClr val="000000"/>
                        </a:buClr>
                        <a:buSzPts val="800"/>
                        <a:buFont typeface="Arial"/>
                        <a:buNone/>
                      </a:pPr>
                      <a:r>
                        <a:rPr lang="en-US" sz="800" u="none" strike="noStrike" cap="none" dirty="0">
                          <a:solidFill>
                            <a:srgbClr val="042A4A"/>
                          </a:solidFill>
                          <a:latin typeface="Proxima Nova"/>
                          <a:ea typeface="Proxima Nova"/>
                          <a:cs typeface="Proxima Nova"/>
                          <a:sym typeface="Proxima Nova"/>
                        </a:rPr>
                        <a:t>2016</a:t>
                      </a:r>
                      <a:endParaRPr sz="800" u="none" strike="noStrike" cap="none" dirty="0">
                        <a:solidFill>
                          <a:srgbClr val="00395D"/>
                        </a:solidFill>
                        <a:latin typeface="Proxima Nova"/>
                        <a:ea typeface="Proxima Nova"/>
                        <a:cs typeface="Proxima Nova"/>
                        <a:sym typeface="Proxima Nova"/>
                      </a:endParaRPr>
                    </a:p>
                  </a:txBody>
                  <a:tcPr marL="0" marR="0" marT="0" marB="0" anchor="ctr">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chemeClr val="accent2"/>
                    </a:solidFill>
                  </a:tcPr>
                </a:tc>
                <a:tc>
                  <a:txBody>
                    <a:bodyPr/>
                    <a:lstStyle/>
                    <a:p>
                      <a:pPr marL="107950" marR="0" lvl="0" indent="0" algn="ctr" rtl="0">
                        <a:lnSpc>
                          <a:spcPct val="100000"/>
                        </a:lnSpc>
                        <a:spcBef>
                          <a:spcPts val="0"/>
                        </a:spcBef>
                        <a:spcAft>
                          <a:spcPts val="0"/>
                        </a:spcAft>
                        <a:buClr>
                          <a:srgbClr val="000000"/>
                        </a:buClr>
                        <a:buSzPts val="800"/>
                        <a:buFont typeface="Arial"/>
                        <a:buNone/>
                      </a:pPr>
                      <a:r>
                        <a:rPr lang="en-US" sz="800" u="none" strike="noStrike" cap="none">
                          <a:solidFill>
                            <a:srgbClr val="1F425B"/>
                          </a:solidFill>
                          <a:latin typeface="Proxima Nova"/>
                          <a:ea typeface="Proxima Nova"/>
                          <a:cs typeface="Proxima Nova"/>
                          <a:sym typeface="Proxima Nova"/>
                        </a:rPr>
                        <a:t>73</a:t>
                      </a:r>
                      <a:endParaRPr sz="800" u="none" strike="noStrike" cap="none">
                        <a:solidFill>
                          <a:srgbClr val="1F425B"/>
                        </a:solidFill>
                        <a:latin typeface="Proxima Nova"/>
                        <a:ea typeface="Proxima Nova"/>
                        <a:cs typeface="Proxima Nova"/>
                        <a:sym typeface="Proxima Nova"/>
                      </a:endParaRPr>
                    </a:p>
                  </a:txBody>
                  <a:tcPr marL="0" marR="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chemeClr val="accent2"/>
                    </a:solidFill>
                  </a:tcPr>
                </a:tc>
                <a:extLst>
                  <a:ext uri="{0D108BD9-81ED-4DB2-BD59-A6C34878D82A}">
                    <a16:rowId xmlns:a16="http://schemas.microsoft.com/office/drawing/2014/main" val="10007"/>
                  </a:ext>
                </a:extLst>
              </a:tr>
              <a:tr h="260650">
                <a:tc>
                  <a:txBody>
                    <a:bodyPr/>
                    <a:lstStyle/>
                    <a:p>
                      <a:pPr marL="107950" marR="0" lvl="0" indent="0" algn="l" rtl="0">
                        <a:lnSpc>
                          <a:spcPct val="100000"/>
                        </a:lnSpc>
                        <a:spcBef>
                          <a:spcPts val="0"/>
                        </a:spcBef>
                        <a:spcAft>
                          <a:spcPts val="0"/>
                        </a:spcAft>
                        <a:buClr>
                          <a:srgbClr val="000000"/>
                        </a:buClr>
                        <a:buSzPts val="800"/>
                        <a:buFont typeface="Arial"/>
                        <a:buNone/>
                      </a:pPr>
                      <a:r>
                        <a:rPr lang="en-US" sz="800" b="1" u="none" strike="noStrike" cap="none">
                          <a:solidFill>
                            <a:srgbClr val="00395D"/>
                          </a:solidFill>
                          <a:latin typeface="Proxima Nova"/>
                          <a:ea typeface="Proxima Nova"/>
                          <a:cs typeface="Proxima Nova"/>
                          <a:sym typeface="Proxima Nova"/>
                        </a:rPr>
                        <a:t>Links at Reads Lake</a:t>
                      </a:r>
                      <a:endParaRPr sz="800" b="1" u="none" strike="noStrike" cap="none">
                        <a:solidFill>
                          <a:srgbClr val="00395D"/>
                        </a:solidFill>
                        <a:latin typeface="Proxima Nova"/>
                        <a:ea typeface="Proxima Nova"/>
                        <a:cs typeface="Proxima Nova"/>
                        <a:sym typeface="Proxima Nova"/>
                      </a:endParaRPr>
                    </a:p>
                  </a:txBody>
                  <a:tcPr marL="0" marR="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chemeClr val="accent2"/>
                    </a:solidFill>
                  </a:tcPr>
                </a:tc>
                <a:tc>
                  <a:txBody>
                    <a:bodyPr/>
                    <a:lstStyle/>
                    <a:p>
                      <a:pPr marL="107950" marR="0" lvl="0" indent="0" algn="l" rtl="0">
                        <a:lnSpc>
                          <a:spcPct val="100000"/>
                        </a:lnSpc>
                        <a:spcBef>
                          <a:spcPts val="0"/>
                        </a:spcBef>
                        <a:spcAft>
                          <a:spcPts val="0"/>
                        </a:spcAft>
                        <a:buClr>
                          <a:srgbClr val="000000"/>
                        </a:buClr>
                        <a:buSzPts val="800"/>
                        <a:buFont typeface="Arial"/>
                        <a:buNone/>
                      </a:pPr>
                      <a:r>
                        <a:rPr lang="en-US" sz="800" u="none" strike="noStrike" cap="none" dirty="0">
                          <a:solidFill>
                            <a:srgbClr val="00395D"/>
                          </a:solidFill>
                          <a:latin typeface="Proxima Nova"/>
                          <a:ea typeface="Proxima Nova"/>
                          <a:cs typeface="Proxima Nova"/>
                          <a:sym typeface="Proxima Nova"/>
                        </a:rPr>
                        <a:t>Chattanooga, TN</a:t>
                      </a:r>
                      <a:endParaRPr sz="800" u="none" strike="noStrike" cap="none" dirty="0">
                        <a:solidFill>
                          <a:srgbClr val="00395D"/>
                        </a:solidFill>
                        <a:latin typeface="Proxima Nova"/>
                        <a:ea typeface="Proxima Nova"/>
                        <a:cs typeface="Proxima Nova"/>
                        <a:sym typeface="Proxima Nova"/>
                      </a:endParaRPr>
                    </a:p>
                  </a:txBody>
                  <a:tcPr marL="0" marR="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chemeClr val="accent2"/>
                    </a:solidFill>
                  </a:tcPr>
                </a:tc>
                <a:tc>
                  <a:txBody>
                    <a:bodyPr/>
                    <a:lstStyle/>
                    <a:p>
                      <a:pPr marL="107950" marR="0" lvl="0" indent="0" algn="ctr" rtl="0">
                        <a:lnSpc>
                          <a:spcPct val="100000"/>
                        </a:lnSpc>
                        <a:spcBef>
                          <a:spcPts val="0"/>
                        </a:spcBef>
                        <a:spcAft>
                          <a:spcPts val="0"/>
                        </a:spcAft>
                        <a:buClr>
                          <a:srgbClr val="000000"/>
                        </a:buClr>
                        <a:buSzPts val="800"/>
                        <a:buFont typeface="Arial"/>
                        <a:buNone/>
                      </a:pPr>
                      <a:r>
                        <a:rPr lang="en-US" sz="800" u="none" strike="noStrike" cap="none" dirty="0">
                          <a:solidFill>
                            <a:srgbClr val="042A4A"/>
                          </a:solidFill>
                          <a:latin typeface="Proxima Nova"/>
                          <a:ea typeface="Proxima Nova"/>
                          <a:cs typeface="Proxima Nova"/>
                          <a:sym typeface="Proxima Nova"/>
                        </a:rPr>
                        <a:t>2016</a:t>
                      </a:r>
                      <a:endParaRPr sz="800" u="none" strike="noStrike" cap="none" dirty="0">
                        <a:solidFill>
                          <a:srgbClr val="00395D"/>
                        </a:solidFill>
                        <a:latin typeface="Proxima Nova"/>
                        <a:ea typeface="Proxima Nova"/>
                        <a:cs typeface="Proxima Nova"/>
                        <a:sym typeface="Proxima Nova"/>
                      </a:endParaRPr>
                    </a:p>
                  </a:txBody>
                  <a:tcPr marL="0" marR="0" marT="0" marB="0" anchor="ctr">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chemeClr val="accent2"/>
                    </a:solidFill>
                  </a:tcPr>
                </a:tc>
                <a:tc>
                  <a:txBody>
                    <a:bodyPr/>
                    <a:lstStyle/>
                    <a:p>
                      <a:pPr marL="107950" marR="0" lvl="0" indent="0" algn="ctr" rtl="0">
                        <a:lnSpc>
                          <a:spcPct val="100000"/>
                        </a:lnSpc>
                        <a:spcBef>
                          <a:spcPts val="0"/>
                        </a:spcBef>
                        <a:spcAft>
                          <a:spcPts val="0"/>
                        </a:spcAft>
                        <a:buClr>
                          <a:srgbClr val="000000"/>
                        </a:buClr>
                        <a:buSzPts val="800"/>
                        <a:buFont typeface="Arial"/>
                        <a:buNone/>
                      </a:pPr>
                      <a:r>
                        <a:rPr lang="en-US" sz="800" u="none" strike="noStrike" cap="none">
                          <a:solidFill>
                            <a:srgbClr val="1F425B"/>
                          </a:solidFill>
                          <a:latin typeface="Proxima Nova"/>
                          <a:ea typeface="Proxima Nova"/>
                          <a:cs typeface="Proxima Nova"/>
                          <a:sym typeface="Proxima Nova"/>
                        </a:rPr>
                        <a:t>66</a:t>
                      </a:r>
                      <a:endParaRPr sz="800" u="none" strike="noStrike" cap="none">
                        <a:solidFill>
                          <a:srgbClr val="1F425B"/>
                        </a:solidFill>
                        <a:latin typeface="Proxima Nova"/>
                        <a:ea typeface="Proxima Nova"/>
                        <a:cs typeface="Proxima Nova"/>
                        <a:sym typeface="Proxima Nova"/>
                      </a:endParaRPr>
                    </a:p>
                  </a:txBody>
                  <a:tcPr marL="0" marR="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chemeClr val="accent2"/>
                    </a:solidFill>
                  </a:tcPr>
                </a:tc>
                <a:extLst>
                  <a:ext uri="{0D108BD9-81ED-4DB2-BD59-A6C34878D82A}">
                    <a16:rowId xmlns:a16="http://schemas.microsoft.com/office/drawing/2014/main" val="10008"/>
                  </a:ext>
                </a:extLst>
              </a:tr>
              <a:tr h="259575">
                <a:tc>
                  <a:txBody>
                    <a:bodyPr/>
                    <a:lstStyle/>
                    <a:p>
                      <a:pPr marL="107950" marR="0" lvl="0" indent="0" algn="l" rtl="0">
                        <a:lnSpc>
                          <a:spcPct val="100000"/>
                        </a:lnSpc>
                        <a:spcBef>
                          <a:spcPts val="0"/>
                        </a:spcBef>
                        <a:spcAft>
                          <a:spcPts val="0"/>
                        </a:spcAft>
                        <a:buClr>
                          <a:srgbClr val="000000"/>
                        </a:buClr>
                        <a:buSzPts val="800"/>
                        <a:buFont typeface="Arial"/>
                        <a:buNone/>
                      </a:pPr>
                      <a:r>
                        <a:rPr lang="en-US" sz="800" b="1" u="none" strike="noStrike" cap="none">
                          <a:solidFill>
                            <a:srgbClr val="00395D"/>
                          </a:solidFill>
                          <a:latin typeface="Proxima Nova"/>
                          <a:ea typeface="Proxima Nova"/>
                          <a:cs typeface="Proxima Nova"/>
                          <a:sym typeface="Proxima Nova"/>
                        </a:rPr>
                        <a:t>Southside Flats</a:t>
                      </a:r>
                      <a:endParaRPr sz="800" u="none" strike="noStrike" cap="none">
                        <a:latin typeface="Proxima Nova"/>
                        <a:ea typeface="Proxima Nova"/>
                        <a:cs typeface="Proxima Nova"/>
                        <a:sym typeface="Proxima Nova"/>
                      </a:endParaRPr>
                    </a:p>
                  </a:txBody>
                  <a:tcPr marL="0" marR="0" marT="0" marB="0" anchor="ctr">
                    <a:lnL w="12700" cap="flat" cmpd="sng">
                      <a:solidFill>
                        <a:srgbClr val="FFFFFF"/>
                      </a:solidFill>
                      <a:prstDash val="solid"/>
                      <a:round/>
                      <a:headEnd type="none" w="sm" len="sm"/>
                      <a:tailEnd type="none" w="sm" len="sm"/>
                    </a:lnL>
                    <a:lnR w="12700" cap="flat" cmpd="sng" algn="ctr">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chemeClr val="accent2"/>
                    </a:solidFill>
                  </a:tcPr>
                </a:tc>
                <a:tc>
                  <a:txBody>
                    <a:bodyPr/>
                    <a:lstStyle/>
                    <a:p>
                      <a:pPr marL="107950" marR="0" lvl="0" indent="0" algn="l" rtl="0">
                        <a:lnSpc>
                          <a:spcPct val="100000"/>
                        </a:lnSpc>
                        <a:spcBef>
                          <a:spcPts val="0"/>
                        </a:spcBef>
                        <a:spcAft>
                          <a:spcPts val="0"/>
                        </a:spcAft>
                        <a:buClr>
                          <a:srgbClr val="000000"/>
                        </a:buClr>
                        <a:buSzPts val="800"/>
                        <a:buFont typeface="Arial"/>
                        <a:buNone/>
                      </a:pPr>
                      <a:r>
                        <a:rPr lang="en-US" sz="800" u="none" strike="noStrike" cap="none" dirty="0">
                          <a:solidFill>
                            <a:srgbClr val="00395D"/>
                          </a:solidFill>
                          <a:latin typeface="Proxima Nova"/>
                          <a:ea typeface="Proxima Nova"/>
                          <a:cs typeface="Proxima Nova"/>
                          <a:sym typeface="Proxima Nova"/>
                        </a:rPr>
                        <a:t>Chattanooga, TN</a:t>
                      </a:r>
                      <a:endParaRPr sz="800" u="none" strike="noStrike" cap="none" dirty="0">
                        <a:latin typeface="Proxima Nova"/>
                        <a:ea typeface="Proxima Nova"/>
                        <a:cs typeface="Proxima Nova"/>
                        <a:sym typeface="Proxima Nova"/>
                      </a:endParaRPr>
                    </a:p>
                  </a:txBody>
                  <a:tcPr marL="0" marR="0" marT="0" marB="0" anchor="ctr">
                    <a:lnL w="12700" cap="flat" cmpd="sng" algn="ctr">
                      <a:solidFill>
                        <a:srgbClr val="FFFFFF"/>
                      </a:solidFill>
                      <a:prstDash val="solid"/>
                      <a:round/>
                      <a:headEnd type="none" w="sm" len="sm"/>
                      <a:tailEnd type="none" w="sm" len="sm"/>
                    </a:lnL>
                    <a:lnR w="12700" cap="flat" cmpd="sng" algn="ctr">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chemeClr val="accent2"/>
                    </a:solidFill>
                  </a:tcPr>
                </a:tc>
                <a:tc>
                  <a:txBody>
                    <a:bodyPr/>
                    <a:lstStyle/>
                    <a:p>
                      <a:pPr marL="107950" marR="0" lvl="0" indent="0" algn="ctr" rtl="0">
                        <a:lnSpc>
                          <a:spcPct val="100000"/>
                        </a:lnSpc>
                        <a:spcBef>
                          <a:spcPts val="0"/>
                        </a:spcBef>
                        <a:spcAft>
                          <a:spcPts val="0"/>
                        </a:spcAft>
                        <a:buClr>
                          <a:srgbClr val="000000"/>
                        </a:buClr>
                        <a:buSzPts val="800"/>
                        <a:buFont typeface="Arial"/>
                        <a:buNone/>
                      </a:pPr>
                      <a:r>
                        <a:rPr lang="en-US" sz="800" u="none" strike="noStrike" cap="none" dirty="0">
                          <a:solidFill>
                            <a:srgbClr val="042A4A"/>
                          </a:solidFill>
                          <a:latin typeface="Proxima Nova"/>
                          <a:ea typeface="Proxima Nova"/>
                          <a:cs typeface="Proxima Nova"/>
                          <a:sym typeface="Proxima Nova"/>
                        </a:rPr>
                        <a:t>2015</a:t>
                      </a:r>
                      <a:endParaRPr sz="800" u="none" strike="noStrike" cap="none" dirty="0">
                        <a:latin typeface="Proxima Nova"/>
                        <a:ea typeface="Proxima Nova"/>
                        <a:cs typeface="Proxima Nova"/>
                        <a:sym typeface="Proxima Nova"/>
                      </a:endParaRPr>
                    </a:p>
                  </a:txBody>
                  <a:tcPr marL="0" marR="0" marT="0" marB="0" anchor="ctr">
                    <a:lnL w="12700" cap="flat" cmpd="sng" algn="ctr">
                      <a:solidFill>
                        <a:srgbClr val="FFFFFF"/>
                      </a:solidFill>
                      <a:prstDash val="solid"/>
                      <a:round/>
                      <a:headEnd type="none" w="sm" len="sm"/>
                      <a:tailEnd type="none" w="sm" len="sm"/>
                    </a:lnL>
                    <a:lnR w="12700" cap="flat" cmpd="sng" algn="ctr">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chemeClr val="accent2"/>
                    </a:solidFill>
                  </a:tcPr>
                </a:tc>
                <a:tc>
                  <a:txBody>
                    <a:bodyPr/>
                    <a:lstStyle/>
                    <a:p>
                      <a:pPr marL="107950" marR="0" lvl="0" indent="0" algn="ctr" rtl="0">
                        <a:lnSpc>
                          <a:spcPct val="100000"/>
                        </a:lnSpc>
                        <a:spcBef>
                          <a:spcPts val="0"/>
                        </a:spcBef>
                        <a:spcAft>
                          <a:spcPts val="0"/>
                        </a:spcAft>
                        <a:buClr>
                          <a:srgbClr val="000000"/>
                        </a:buClr>
                        <a:buSzPts val="800"/>
                        <a:buFont typeface="Arial"/>
                        <a:buNone/>
                      </a:pPr>
                      <a:r>
                        <a:rPr lang="en-US" sz="800" u="none" strike="noStrike" cap="none" dirty="0">
                          <a:solidFill>
                            <a:srgbClr val="00395D"/>
                          </a:solidFill>
                          <a:latin typeface="Proxima Nova"/>
                          <a:ea typeface="Proxima Nova"/>
                          <a:cs typeface="Proxima Nova"/>
                          <a:sym typeface="Proxima Nova"/>
                        </a:rPr>
                        <a:t>40</a:t>
                      </a:r>
                      <a:endParaRPr sz="800" u="none" strike="noStrike" cap="none" dirty="0">
                        <a:latin typeface="Proxima Nova"/>
                        <a:ea typeface="Proxima Nova"/>
                        <a:cs typeface="Proxima Nova"/>
                        <a:sym typeface="Proxima Nova"/>
                      </a:endParaRPr>
                    </a:p>
                  </a:txBody>
                  <a:tcPr marL="0" marR="0" marT="0" marB="0" anchor="ctr">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chemeClr val="accent2"/>
                    </a:solidFill>
                  </a:tcPr>
                </a:tc>
                <a:extLst>
                  <a:ext uri="{0D108BD9-81ED-4DB2-BD59-A6C34878D82A}">
                    <a16:rowId xmlns:a16="http://schemas.microsoft.com/office/drawing/2014/main" val="10010"/>
                  </a:ext>
                </a:extLst>
              </a:tr>
              <a:tr h="259575">
                <a:tc>
                  <a:txBody>
                    <a:bodyPr/>
                    <a:lstStyle/>
                    <a:p>
                      <a:pPr marL="107950" marR="0" lvl="0" indent="0" algn="l" rtl="0">
                        <a:lnSpc>
                          <a:spcPct val="100000"/>
                        </a:lnSpc>
                        <a:spcBef>
                          <a:spcPts val="0"/>
                        </a:spcBef>
                        <a:spcAft>
                          <a:spcPts val="0"/>
                        </a:spcAft>
                        <a:buClr>
                          <a:srgbClr val="000000"/>
                        </a:buClr>
                        <a:buSzPts val="800"/>
                        <a:buFont typeface="Arial"/>
                        <a:buNone/>
                      </a:pPr>
                      <a:r>
                        <a:rPr lang="en-US" sz="800" b="1" u="none" strike="noStrike" cap="none">
                          <a:solidFill>
                            <a:srgbClr val="002060"/>
                          </a:solidFill>
                          <a:latin typeface="Proxima Nova"/>
                          <a:ea typeface="Proxima Nova"/>
                          <a:cs typeface="Proxima Nova"/>
                          <a:sym typeface="Proxima Nova"/>
                        </a:rPr>
                        <a:t>Haven Woodridge</a:t>
                      </a:r>
                      <a:endParaRPr sz="800" b="1" u="none" strike="noStrike" cap="none">
                        <a:solidFill>
                          <a:srgbClr val="002060"/>
                        </a:solidFill>
                        <a:latin typeface="Proxima Nova"/>
                        <a:ea typeface="Proxima Nova"/>
                        <a:cs typeface="Proxima Nova"/>
                        <a:sym typeface="Proxima Nova"/>
                      </a:endParaRPr>
                    </a:p>
                  </a:txBody>
                  <a:tcPr marL="0" marR="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chemeClr val="accent2"/>
                    </a:solidFill>
                  </a:tcPr>
                </a:tc>
                <a:tc>
                  <a:txBody>
                    <a:bodyPr/>
                    <a:lstStyle/>
                    <a:p>
                      <a:pPr marL="107950" marR="0" lvl="0" indent="0" algn="l" rtl="0">
                        <a:lnSpc>
                          <a:spcPct val="100000"/>
                        </a:lnSpc>
                        <a:spcBef>
                          <a:spcPts val="0"/>
                        </a:spcBef>
                        <a:spcAft>
                          <a:spcPts val="0"/>
                        </a:spcAft>
                        <a:buClr>
                          <a:srgbClr val="000000"/>
                        </a:buClr>
                        <a:buSzPts val="800"/>
                        <a:buFont typeface="Arial"/>
                        <a:buNone/>
                      </a:pPr>
                      <a:r>
                        <a:rPr lang="en-US" sz="800" b="0" u="none" strike="noStrike" cap="none" dirty="0">
                          <a:solidFill>
                            <a:srgbClr val="002060"/>
                          </a:solidFill>
                          <a:latin typeface="Proxima Nova"/>
                          <a:ea typeface="Proxima Nova"/>
                          <a:cs typeface="Proxima Nova"/>
                          <a:sym typeface="Proxima Nova"/>
                        </a:rPr>
                        <a:t>Woodridge, IL</a:t>
                      </a:r>
                      <a:endParaRPr sz="800" b="0" u="none" strike="noStrike" cap="none" dirty="0">
                        <a:solidFill>
                          <a:srgbClr val="002060"/>
                        </a:solidFill>
                        <a:latin typeface="Proxima Nova"/>
                        <a:ea typeface="Proxima Nova"/>
                        <a:cs typeface="Proxima Nova"/>
                        <a:sym typeface="Proxima Nova"/>
                      </a:endParaRPr>
                    </a:p>
                  </a:txBody>
                  <a:tcPr marL="0" marR="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chemeClr val="accent2"/>
                    </a:solidFill>
                  </a:tcPr>
                </a:tc>
                <a:tc>
                  <a:txBody>
                    <a:bodyPr/>
                    <a:lstStyle/>
                    <a:p>
                      <a:pPr marL="107950" marR="0" lvl="0" indent="0" algn="ctr" rtl="0">
                        <a:lnSpc>
                          <a:spcPct val="100000"/>
                        </a:lnSpc>
                        <a:spcBef>
                          <a:spcPts val="0"/>
                        </a:spcBef>
                        <a:spcAft>
                          <a:spcPts val="0"/>
                        </a:spcAft>
                        <a:buClr>
                          <a:srgbClr val="000000"/>
                        </a:buClr>
                        <a:buSzPts val="800"/>
                        <a:buFont typeface="Arial"/>
                        <a:buNone/>
                      </a:pPr>
                      <a:r>
                        <a:rPr lang="en-US" sz="800" u="none" strike="noStrike" cap="none" dirty="0">
                          <a:solidFill>
                            <a:srgbClr val="042A4A"/>
                          </a:solidFill>
                          <a:latin typeface="Proxima Nova"/>
                          <a:ea typeface="Proxima Nova"/>
                          <a:cs typeface="Proxima Nova"/>
                          <a:sym typeface="Proxima Nova"/>
                        </a:rPr>
                        <a:t>2017</a:t>
                      </a:r>
                      <a:endParaRPr sz="800" b="0" u="none" strike="noStrike" cap="none" dirty="0">
                        <a:solidFill>
                          <a:srgbClr val="002060"/>
                        </a:solidFill>
                        <a:latin typeface="Proxima Nova"/>
                        <a:ea typeface="Proxima Nova"/>
                        <a:cs typeface="Proxima Nova"/>
                        <a:sym typeface="Proxima Nova"/>
                      </a:endParaRPr>
                    </a:p>
                  </a:txBody>
                  <a:tcPr marL="0" marR="0" marT="0" marB="0" anchor="ctr">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chemeClr val="accent2"/>
                    </a:solidFill>
                  </a:tcPr>
                </a:tc>
                <a:tc>
                  <a:txBody>
                    <a:bodyPr/>
                    <a:lstStyle/>
                    <a:p>
                      <a:pPr marL="107950" marR="0" lvl="0" indent="0" algn="ctr" rtl="0">
                        <a:lnSpc>
                          <a:spcPct val="100000"/>
                        </a:lnSpc>
                        <a:spcBef>
                          <a:spcPts val="0"/>
                        </a:spcBef>
                        <a:spcAft>
                          <a:spcPts val="0"/>
                        </a:spcAft>
                        <a:buClr>
                          <a:srgbClr val="000000"/>
                        </a:buClr>
                        <a:buSzPts val="800"/>
                        <a:buFont typeface="Arial"/>
                        <a:buNone/>
                      </a:pPr>
                      <a:r>
                        <a:rPr lang="en-US" sz="800" b="0" u="none" strike="noStrike" cap="none">
                          <a:solidFill>
                            <a:srgbClr val="002060"/>
                          </a:solidFill>
                          <a:latin typeface="Proxima Nova"/>
                          <a:ea typeface="Proxima Nova"/>
                          <a:cs typeface="Proxima Nova"/>
                          <a:sym typeface="Proxima Nova"/>
                        </a:rPr>
                        <a:t>122</a:t>
                      </a:r>
                      <a:endParaRPr sz="800" b="0" u="none" strike="noStrike" cap="none">
                        <a:solidFill>
                          <a:srgbClr val="002060"/>
                        </a:solidFill>
                        <a:latin typeface="Proxima Nova"/>
                        <a:ea typeface="Proxima Nova"/>
                        <a:cs typeface="Proxima Nova"/>
                        <a:sym typeface="Proxima Nova"/>
                      </a:endParaRPr>
                    </a:p>
                  </a:txBody>
                  <a:tcPr marL="0" marR="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chemeClr val="accent2"/>
                    </a:solidFill>
                  </a:tcPr>
                </a:tc>
                <a:extLst>
                  <a:ext uri="{0D108BD9-81ED-4DB2-BD59-A6C34878D82A}">
                    <a16:rowId xmlns:a16="http://schemas.microsoft.com/office/drawing/2014/main" val="10011"/>
                  </a:ext>
                </a:extLst>
              </a:tr>
              <a:tr h="259575">
                <a:tc>
                  <a:txBody>
                    <a:bodyPr/>
                    <a:lstStyle/>
                    <a:p>
                      <a:pPr marL="107950" marR="0" lvl="0" indent="0" algn="l" rtl="0">
                        <a:lnSpc>
                          <a:spcPct val="100000"/>
                        </a:lnSpc>
                        <a:spcBef>
                          <a:spcPts val="0"/>
                        </a:spcBef>
                        <a:spcAft>
                          <a:spcPts val="0"/>
                        </a:spcAft>
                        <a:buClr>
                          <a:srgbClr val="000000"/>
                        </a:buClr>
                        <a:buSzPts val="800"/>
                        <a:buFont typeface="Arial"/>
                        <a:buNone/>
                      </a:pPr>
                      <a:r>
                        <a:rPr lang="en-US" sz="800" b="1" u="none" strike="noStrike" cap="none">
                          <a:solidFill>
                            <a:srgbClr val="002060"/>
                          </a:solidFill>
                          <a:latin typeface="Proxima Nova"/>
                          <a:ea typeface="Proxima Nova"/>
                          <a:cs typeface="Proxima Nova"/>
                          <a:sym typeface="Proxima Nova"/>
                        </a:rPr>
                        <a:t>Haven Crystal Lake</a:t>
                      </a:r>
                      <a:endParaRPr sz="800" b="1" u="none" strike="noStrike" cap="none">
                        <a:solidFill>
                          <a:srgbClr val="002060"/>
                        </a:solidFill>
                        <a:latin typeface="Proxima Nova"/>
                        <a:ea typeface="Proxima Nova"/>
                        <a:cs typeface="Proxima Nova"/>
                        <a:sym typeface="Proxima Nova"/>
                      </a:endParaRPr>
                    </a:p>
                  </a:txBody>
                  <a:tcPr marL="0" marR="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chemeClr val="accent2"/>
                    </a:solidFill>
                  </a:tcPr>
                </a:tc>
                <a:tc>
                  <a:txBody>
                    <a:bodyPr/>
                    <a:lstStyle/>
                    <a:p>
                      <a:pPr marL="107950" marR="0" lvl="0" indent="0" algn="l" rtl="0">
                        <a:lnSpc>
                          <a:spcPct val="100000"/>
                        </a:lnSpc>
                        <a:spcBef>
                          <a:spcPts val="0"/>
                        </a:spcBef>
                        <a:spcAft>
                          <a:spcPts val="0"/>
                        </a:spcAft>
                        <a:buClr>
                          <a:srgbClr val="000000"/>
                        </a:buClr>
                        <a:buSzPts val="800"/>
                        <a:buFont typeface="Arial"/>
                        <a:buNone/>
                      </a:pPr>
                      <a:r>
                        <a:rPr lang="en-US" sz="800" b="0" u="none" strike="noStrike" cap="none" dirty="0">
                          <a:solidFill>
                            <a:srgbClr val="002060"/>
                          </a:solidFill>
                          <a:latin typeface="Proxima Nova"/>
                          <a:ea typeface="Proxima Nova"/>
                          <a:cs typeface="Proxima Nova"/>
                          <a:sym typeface="Proxima Nova"/>
                        </a:rPr>
                        <a:t>Crystal Lake, IL</a:t>
                      </a:r>
                      <a:endParaRPr sz="800" b="0" u="none" strike="noStrike" cap="none" dirty="0">
                        <a:solidFill>
                          <a:srgbClr val="002060"/>
                        </a:solidFill>
                        <a:latin typeface="Proxima Nova"/>
                        <a:ea typeface="Proxima Nova"/>
                        <a:cs typeface="Proxima Nova"/>
                        <a:sym typeface="Proxima Nova"/>
                      </a:endParaRPr>
                    </a:p>
                  </a:txBody>
                  <a:tcPr marL="0" marR="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chemeClr val="accent2"/>
                    </a:solidFill>
                  </a:tcPr>
                </a:tc>
                <a:tc>
                  <a:txBody>
                    <a:bodyPr/>
                    <a:lstStyle/>
                    <a:p>
                      <a:pPr marL="107950" marR="0" lvl="0" indent="0" algn="ctr" rtl="0">
                        <a:lnSpc>
                          <a:spcPct val="100000"/>
                        </a:lnSpc>
                        <a:spcBef>
                          <a:spcPts val="0"/>
                        </a:spcBef>
                        <a:spcAft>
                          <a:spcPts val="0"/>
                        </a:spcAft>
                        <a:buClr>
                          <a:srgbClr val="000000"/>
                        </a:buClr>
                        <a:buSzPts val="800"/>
                        <a:buFont typeface="Arial"/>
                        <a:buNone/>
                      </a:pPr>
                      <a:r>
                        <a:rPr lang="en-US" sz="800" u="none" strike="noStrike" cap="none" dirty="0">
                          <a:solidFill>
                            <a:srgbClr val="042A4A"/>
                          </a:solidFill>
                          <a:latin typeface="Proxima Nova"/>
                          <a:ea typeface="Proxima Nova"/>
                          <a:cs typeface="Proxima Nova"/>
                          <a:sym typeface="Proxima Nova"/>
                        </a:rPr>
                        <a:t>2017</a:t>
                      </a:r>
                      <a:endParaRPr sz="800" b="0" u="none" strike="noStrike" cap="none" dirty="0">
                        <a:solidFill>
                          <a:srgbClr val="002060"/>
                        </a:solidFill>
                        <a:latin typeface="Proxima Nova"/>
                        <a:ea typeface="Proxima Nova"/>
                        <a:cs typeface="Proxima Nova"/>
                        <a:sym typeface="Proxima Nova"/>
                      </a:endParaRPr>
                    </a:p>
                  </a:txBody>
                  <a:tcPr marL="0" marR="0" marT="0" marB="0" anchor="ctr">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chemeClr val="accent2"/>
                    </a:solidFill>
                  </a:tcPr>
                </a:tc>
                <a:tc>
                  <a:txBody>
                    <a:bodyPr/>
                    <a:lstStyle/>
                    <a:p>
                      <a:pPr marL="107950" marR="0" lvl="0" indent="0" algn="ctr" rtl="0">
                        <a:lnSpc>
                          <a:spcPct val="100000"/>
                        </a:lnSpc>
                        <a:spcBef>
                          <a:spcPts val="0"/>
                        </a:spcBef>
                        <a:spcAft>
                          <a:spcPts val="0"/>
                        </a:spcAft>
                        <a:buClr>
                          <a:srgbClr val="000000"/>
                        </a:buClr>
                        <a:buSzPts val="800"/>
                        <a:buFont typeface="Arial"/>
                        <a:buNone/>
                      </a:pPr>
                      <a:r>
                        <a:rPr lang="en-US" sz="800">
                          <a:solidFill>
                            <a:srgbClr val="002060"/>
                          </a:solidFill>
                          <a:latin typeface="Proxima Nova"/>
                          <a:ea typeface="Proxima Nova"/>
                          <a:cs typeface="Proxima Nova"/>
                          <a:sym typeface="Proxima Nova"/>
                        </a:rPr>
                        <a:t>80</a:t>
                      </a:r>
                      <a:endParaRPr sz="800" b="0" u="none" strike="noStrike" cap="none">
                        <a:solidFill>
                          <a:srgbClr val="002060"/>
                        </a:solidFill>
                        <a:latin typeface="Proxima Nova"/>
                        <a:ea typeface="Proxima Nova"/>
                        <a:cs typeface="Proxima Nova"/>
                        <a:sym typeface="Proxima Nova"/>
                      </a:endParaRPr>
                    </a:p>
                  </a:txBody>
                  <a:tcPr marL="0" marR="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chemeClr val="accent2"/>
                    </a:solidFill>
                  </a:tcPr>
                </a:tc>
                <a:extLst>
                  <a:ext uri="{0D108BD9-81ED-4DB2-BD59-A6C34878D82A}">
                    <a16:rowId xmlns:a16="http://schemas.microsoft.com/office/drawing/2014/main" val="10012"/>
                  </a:ext>
                </a:extLst>
              </a:tr>
              <a:tr h="259575">
                <a:tc>
                  <a:txBody>
                    <a:bodyPr/>
                    <a:lstStyle/>
                    <a:p>
                      <a:pPr marL="107950" marR="0" lvl="0" indent="0" algn="l" rtl="0">
                        <a:lnSpc>
                          <a:spcPct val="100000"/>
                        </a:lnSpc>
                        <a:spcBef>
                          <a:spcPts val="0"/>
                        </a:spcBef>
                        <a:spcAft>
                          <a:spcPts val="0"/>
                        </a:spcAft>
                        <a:buClr>
                          <a:srgbClr val="000000"/>
                        </a:buClr>
                        <a:buSzPts val="800"/>
                        <a:buFont typeface="Arial"/>
                        <a:buNone/>
                      </a:pPr>
                      <a:r>
                        <a:rPr lang="en-US" sz="800" b="1" u="none" strike="noStrike" cap="none">
                          <a:solidFill>
                            <a:srgbClr val="002060"/>
                          </a:solidFill>
                          <a:latin typeface="Proxima Nova"/>
                          <a:ea typeface="Proxima Nova"/>
                          <a:cs typeface="Proxima Nova"/>
                          <a:sym typeface="Proxima Nova"/>
                        </a:rPr>
                        <a:t>Haven St. Charles</a:t>
                      </a:r>
                      <a:endParaRPr sz="800" b="1" u="none" strike="noStrike" cap="none">
                        <a:solidFill>
                          <a:srgbClr val="002060"/>
                        </a:solidFill>
                        <a:latin typeface="Proxima Nova"/>
                        <a:ea typeface="Proxima Nova"/>
                        <a:cs typeface="Proxima Nova"/>
                        <a:sym typeface="Proxima Nova"/>
                      </a:endParaRPr>
                    </a:p>
                  </a:txBody>
                  <a:tcPr marL="0" marR="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chemeClr val="accent2"/>
                    </a:solidFill>
                  </a:tcPr>
                </a:tc>
                <a:tc>
                  <a:txBody>
                    <a:bodyPr/>
                    <a:lstStyle/>
                    <a:p>
                      <a:pPr marL="107950" marR="0" lvl="0" indent="0" algn="l" rtl="0">
                        <a:lnSpc>
                          <a:spcPct val="100000"/>
                        </a:lnSpc>
                        <a:spcBef>
                          <a:spcPts val="0"/>
                        </a:spcBef>
                        <a:spcAft>
                          <a:spcPts val="0"/>
                        </a:spcAft>
                        <a:buClr>
                          <a:srgbClr val="000000"/>
                        </a:buClr>
                        <a:buSzPts val="800"/>
                        <a:buFont typeface="Arial"/>
                        <a:buNone/>
                      </a:pPr>
                      <a:r>
                        <a:rPr lang="en-US" sz="800" b="0" u="none" strike="noStrike" cap="none" dirty="0">
                          <a:solidFill>
                            <a:srgbClr val="002060"/>
                          </a:solidFill>
                          <a:latin typeface="Proxima Nova"/>
                          <a:ea typeface="Proxima Nova"/>
                          <a:cs typeface="Proxima Nova"/>
                          <a:sym typeface="Proxima Nova"/>
                        </a:rPr>
                        <a:t>St. Charles, IL</a:t>
                      </a:r>
                      <a:endParaRPr sz="800" b="0" u="none" strike="noStrike" cap="none" dirty="0">
                        <a:solidFill>
                          <a:srgbClr val="002060"/>
                        </a:solidFill>
                        <a:latin typeface="Proxima Nova"/>
                        <a:ea typeface="Proxima Nova"/>
                        <a:cs typeface="Proxima Nova"/>
                        <a:sym typeface="Proxima Nova"/>
                      </a:endParaRPr>
                    </a:p>
                  </a:txBody>
                  <a:tcPr marL="0" marR="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chemeClr val="accent2"/>
                    </a:solidFill>
                  </a:tcPr>
                </a:tc>
                <a:tc>
                  <a:txBody>
                    <a:bodyPr/>
                    <a:lstStyle/>
                    <a:p>
                      <a:pPr marL="107950" marR="0" lvl="0" indent="0" algn="ctr" rtl="0">
                        <a:lnSpc>
                          <a:spcPct val="100000"/>
                        </a:lnSpc>
                        <a:spcBef>
                          <a:spcPts val="0"/>
                        </a:spcBef>
                        <a:spcAft>
                          <a:spcPts val="0"/>
                        </a:spcAft>
                        <a:buClr>
                          <a:srgbClr val="000000"/>
                        </a:buClr>
                        <a:buSzPts val="800"/>
                        <a:buFont typeface="Arial"/>
                        <a:buNone/>
                      </a:pPr>
                      <a:r>
                        <a:rPr lang="en-US" sz="800" u="none" strike="noStrike" cap="none" dirty="0">
                          <a:solidFill>
                            <a:srgbClr val="042A4A"/>
                          </a:solidFill>
                          <a:latin typeface="Proxima Nova"/>
                          <a:ea typeface="Proxima Nova"/>
                          <a:cs typeface="Proxima Nova"/>
                          <a:sym typeface="Proxima Nova"/>
                        </a:rPr>
                        <a:t>2018</a:t>
                      </a:r>
                      <a:endParaRPr sz="800" b="0" u="none" strike="noStrike" cap="none" dirty="0">
                        <a:solidFill>
                          <a:srgbClr val="002060"/>
                        </a:solidFill>
                        <a:latin typeface="Proxima Nova"/>
                        <a:ea typeface="Proxima Nova"/>
                        <a:cs typeface="Proxima Nova"/>
                        <a:sym typeface="Proxima Nova"/>
                      </a:endParaRPr>
                    </a:p>
                  </a:txBody>
                  <a:tcPr marL="0" marR="0" marT="0" marB="0" anchor="ctr">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chemeClr val="accent2"/>
                    </a:solidFill>
                  </a:tcPr>
                </a:tc>
                <a:tc>
                  <a:txBody>
                    <a:bodyPr/>
                    <a:lstStyle/>
                    <a:p>
                      <a:pPr marL="107950" marR="0" lvl="0" indent="0" algn="ctr" rtl="0">
                        <a:lnSpc>
                          <a:spcPct val="100000"/>
                        </a:lnSpc>
                        <a:spcBef>
                          <a:spcPts val="0"/>
                        </a:spcBef>
                        <a:spcAft>
                          <a:spcPts val="0"/>
                        </a:spcAft>
                        <a:buClr>
                          <a:srgbClr val="000000"/>
                        </a:buClr>
                        <a:buSzPts val="800"/>
                        <a:buFont typeface="Arial"/>
                        <a:buNone/>
                      </a:pPr>
                      <a:r>
                        <a:rPr lang="en-US" sz="800" b="0" u="none" strike="noStrike" cap="none">
                          <a:solidFill>
                            <a:srgbClr val="002060"/>
                          </a:solidFill>
                          <a:latin typeface="Proxima Nova"/>
                          <a:ea typeface="Proxima Nova"/>
                          <a:cs typeface="Proxima Nova"/>
                          <a:sym typeface="Proxima Nova"/>
                        </a:rPr>
                        <a:t>71</a:t>
                      </a:r>
                      <a:endParaRPr sz="800" b="0" u="none" strike="noStrike" cap="none">
                        <a:solidFill>
                          <a:srgbClr val="002060"/>
                        </a:solidFill>
                        <a:latin typeface="Proxima Nova"/>
                        <a:ea typeface="Proxima Nova"/>
                        <a:cs typeface="Proxima Nova"/>
                        <a:sym typeface="Proxima Nova"/>
                      </a:endParaRPr>
                    </a:p>
                  </a:txBody>
                  <a:tcPr marL="0" marR="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chemeClr val="accent2"/>
                    </a:solidFill>
                  </a:tcPr>
                </a:tc>
                <a:extLst>
                  <a:ext uri="{0D108BD9-81ED-4DB2-BD59-A6C34878D82A}">
                    <a16:rowId xmlns:a16="http://schemas.microsoft.com/office/drawing/2014/main" val="10013"/>
                  </a:ext>
                </a:extLst>
              </a:tr>
              <a:tr h="259575">
                <a:tc>
                  <a:txBody>
                    <a:bodyPr/>
                    <a:lstStyle/>
                    <a:p>
                      <a:pPr marL="107950" marR="0" lvl="0" indent="0" algn="l" rtl="0">
                        <a:lnSpc>
                          <a:spcPct val="100000"/>
                        </a:lnSpc>
                        <a:spcBef>
                          <a:spcPts val="0"/>
                        </a:spcBef>
                        <a:spcAft>
                          <a:spcPts val="0"/>
                        </a:spcAft>
                        <a:buClr>
                          <a:srgbClr val="000000"/>
                        </a:buClr>
                        <a:buSzPts val="800"/>
                        <a:buFont typeface="Arial"/>
                        <a:buNone/>
                      </a:pPr>
                      <a:r>
                        <a:rPr lang="en-US" sz="800" b="1" u="none" strike="noStrike" cap="none">
                          <a:solidFill>
                            <a:srgbClr val="002060"/>
                          </a:solidFill>
                          <a:latin typeface="Proxima Nova"/>
                          <a:ea typeface="Proxima Nova"/>
                          <a:cs typeface="Proxima Nova"/>
                          <a:sym typeface="Proxima Nova"/>
                        </a:rPr>
                        <a:t>Haven Hobart</a:t>
                      </a:r>
                      <a:endParaRPr sz="800" b="1" u="none" strike="noStrike" cap="none">
                        <a:solidFill>
                          <a:srgbClr val="002060"/>
                        </a:solidFill>
                        <a:latin typeface="Proxima Nova"/>
                        <a:ea typeface="Proxima Nova"/>
                        <a:cs typeface="Proxima Nova"/>
                        <a:sym typeface="Proxima Nova"/>
                      </a:endParaRPr>
                    </a:p>
                  </a:txBody>
                  <a:tcPr marL="0" marR="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chemeClr val="lt1"/>
                      </a:solidFill>
                      <a:prstDash val="solid"/>
                      <a:round/>
                      <a:headEnd type="none" w="sm" len="sm"/>
                      <a:tailEnd type="none" w="sm" len="sm"/>
                    </a:lnB>
                    <a:solidFill>
                      <a:schemeClr val="accent2"/>
                    </a:solidFill>
                  </a:tcPr>
                </a:tc>
                <a:tc>
                  <a:txBody>
                    <a:bodyPr/>
                    <a:lstStyle/>
                    <a:p>
                      <a:pPr marL="107950" marR="0" lvl="0" indent="0" algn="l" rtl="0">
                        <a:lnSpc>
                          <a:spcPct val="100000"/>
                        </a:lnSpc>
                        <a:spcBef>
                          <a:spcPts val="0"/>
                        </a:spcBef>
                        <a:spcAft>
                          <a:spcPts val="0"/>
                        </a:spcAft>
                        <a:buClr>
                          <a:srgbClr val="000000"/>
                        </a:buClr>
                        <a:buSzPts val="800"/>
                        <a:buFont typeface="Arial"/>
                        <a:buNone/>
                      </a:pPr>
                      <a:r>
                        <a:rPr lang="en-US" sz="800" b="0" u="none" strike="noStrike" cap="none" dirty="0">
                          <a:solidFill>
                            <a:srgbClr val="002060"/>
                          </a:solidFill>
                          <a:latin typeface="Proxima Nova"/>
                          <a:ea typeface="Proxima Nova"/>
                          <a:cs typeface="Proxima Nova"/>
                          <a:sym typeface="Proxima Nova"/>
                        </a:rPr>
                        <a:t>Hobart, IN</a:t>
                      </a:r>
                      <a:endParaRPr sz="800" b="0" u="none" strike="noStrike" cap="none" dirty="0">
                        <a:solidFill>
                          <a:srgbClr val="002060"/>
                        </a:solidFill>
                        <a:latin typeface="Proxima Nova"/>
                        <a:ea typeface="Proxima Nova"/>
                        <a:cs typeface="Proxima Nova"/>
                        <a:sym typeface="Proxima Nova"/>
                      </a:endParaRPr>
                    </a:p>
                  </a:txBody>
                  <a:tcPr marL="0" marR="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chemeClr val="lt1"/>
                      </a:solidFill>
                      <a:prstDash val="solid"/>
                      <a:round/>
                      <a:headEnd type="none" w="sm" len="sm"/>
                      <a:tailEnd type="none" w="sm" len="sm"/>
                    </a:lnB>
                    <a:solidFill>
                      <a:schemeClr val="accent2"/>
                    </a:solidFill>
                  </a:tcPr>
                </a:tc>
                <a:tc>
                  <a:txBody>
                    <a:bodyPr/>
                    <a:lstStyle/>
                    <a:p>
                      <a:pPr marL="107950" marR="0" lvl="0" indent="0" algn="ctr" rtl="0">
                        <a:lnSpc>
                          <a:spcPct val="100000"/>
                        </a:lnSpc>
                        <a:spcBef>
                          <a:spcPts val="0"/>
                        </a:spcBef>
                        <a:spcAft>
                          <a:spcPts val="0"/>
                        </a:spcAft>
                        <a:buClr>
                          <a:srgbClr val="000000"/>
                        </a:buClr>
                        <a:buSzPts val="800"/>
                        <a:buFont typeface="Arial"/>
                        <a:buNone/>
                      </a:pPr>
                      <a:r>
                        <a:rPr lang="en-US" sz="800" u="none" strike="noStrike" cap="none" dirty="0">
                          <a:solidFill>
                            <a:srgbClr val="042A4A"/>
                          </a:solidFill>
                          <a:latin typeface="Proxima Nova"/>
                          <a:ea typeface="Proxima Nova"/>
                          <a:cs typeface="Proxima Nova"/>
                          <a:sym typeface="Proxima Nova"/>
                        </a:rPr>
                        <a:t>2018</a:t>
                      </a:r>
                      <a:endParaRPr sz="800" b="0" u="none" strike="noStrike" cap="none" dirty="0">
                        <a:solidFill>
                          <a:srgbClr val="002060"/>
                        </a:solidFill>
                        <a:latin typeface="Proxima Nova"/>
                        <a:ea typeface="Proxima Nova"/>
                        <a:cs typeface="Proxima Nova"/>
                        <a:sym typeface="Proxima Nova"/>
                      </a:endParaRPr>
                    </a:p>
                  </a:txBody>
                  <a:tcPr marL="0" marR="0" marT="0" marB="0" anchor="ctr">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chemeClr val="lt1"/>
                      </a:solidFill>
                      <a:prstDash val="solid"/>
                      <a:round/>
                      <a:headEnd type="none" w="sm" len="sm"/>
                      <a:tailEnd type="none" w="sm" len="sm"/>
                    </a:lnB>
                    <a:solidFill>
                      <a:schemeClr val="accent2"/>
                    </a:solidFill>
                  </a:tcPr>
                </a:tc>
                <a:tc>
                  <a:txBody>
                    <a:bodyPr/>
                    <a:lstStyle/>
                    <a:p>
                      <a:pPr marL="107950" marR="0" lvl="0" indent="0" algn="ctr" rtl="0">
                        <a:lnSpc>
                          <a:spcPct val="100000"/>
                        </a:lnSpc>
                        <a:spcBef>
                          <a:spcPts val="0"/>
                        </a:spcBef>
                        <a:spcAft>
                          <a:spcPts val="0"/>
                        </a:spcAft>
                        <a:buClr>
                          <a:srgbClr val="000000"/>
                        </a:buClr>
                        <a:buSzPts val="800"/>
                        <a:buFont typeface="Arial"/>
                        <a:buNone/>
                      </a:pPr>
                      <a:r>
                        <a:rPr lang="en-US" sz="800" b="0" u="none" strike="noStrike" cap="none">
                          <a:solidFill>
                            <a:srgbClr val="002060"/>
                          </a:solidFill>
                          <a:latin typeface="Proxima Nova"/>
                          <a:ea typeface="Proxima Nova"/>
                          <a:cs typeface="Proxima Nova"/>
                          <a:sym typeface="Proxima Nova"/>
                        </a:rPr>
                        <a:t>300</a:t>
                      </a:r>
                      <a:endParaRPr sz="800" b="0" u="none" strike="noStrike" cap="none">
                        <a:solidFill>
                          <a:srgbClr val="002060"/>
                        </a:solidFill>
                        <a:latin typeface="Proxima Nova"/>
                        <a:ea typeface="Proxima Nova"/>
                        <a:cs typeface="Proxima Nova"/>
                        <a:sym typeface="Proxima Nova"/>
                      </a:endParaRPr>
                    </a:p>
                  </a:txBody>
                  <a:tcPr marL="0" marR="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chemeClr val="lt1"/>
                      </a:solidFill>
                      <a:prstDash val="solid"/>
                      <a:round/>
                      <a:headEnd type="none" w="sm" len="sm"/>
                      <a:tailEnd type="none" w="sm" len="sm"/>
                    </a:lnB>
                    <a:solidFill>
                      <a:schemeClr val="accent2"/>
                    </a:solidFill>
                  </a:tcPr>
                </a:tc>
                <a:extLst>
                  <a:ext uri="{0D108BD9-81ED-4DB2-BD59-A6C34878D82A}">
                    <a16:rowId xmlns:a16="http://schemas.microsoft.com/office/drawing/2014/main" val="10014"/>
                  </a:ext>
                </a:extLst>
              </a:tr>
              <a:tr h="259575">
                <a:tc>
                  <a:txBody>
                    <a:bodyPr/>
                    <a:lstStyle/>
                    <a:p>
                      <a:pPr marL="107950" marR="0" lvl="0" indent="0" algn="l" rtl="0">
                        <a:lnSpc>
                          <a:spcPct val="100000"/>
                        </a:lnSpc>
                        <a:spcBef>
                          <a:spcPts val="0"/>
                        </a:spcBef>
                        <a:spcAft>
                          <a:spcPts val="0"/>
                        </a:spcAft>
                        <a:buNone/>
                      </a:pPr>
                      <a:r>
                        <a:rPr lang="en-US" sz="800" b="1" dirty="0">
                          <a:solidFill>
                            <a:srgbClr val="002060"/>
                          </a:solidFill>
                          <a:latin typeface="Proxima Nova"/>
                          <a:ea typeface="Proxima Nova"/>
                          <a:cs typeface="Proxima Nova"/>
                          <a:sym typeface="Proxima Nova"/>
                        </a:rPr>
                        <a:t>Haven Franklin Park</a:t>
                      </a:r>
                      <a:endParaRPr sz="800" b="1" u="none" strike="noStrike" cap="none" dirty="0">
                        <a:solidFill>
                          <a:srgbClr val="002060"/>
                        </a:solidFill>
                        <a:latin typeface="Proxima Nova"/>
                        <a:ea typeface="Proxima Nova"/>
                        <a:cs typeface="Proxima Nova"/>
                        <a:sym typeface="Proxima Nova"/>
                      </a:endParaRPr>
                    </a:p>
                  </a:txBody>
                  <a:tcPr marL="0" marR="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accent2"/>
                    </a:solidFill>
                  </a:tcPr>
                </a:tc>
                <a:tc>
                  <a:txBody>
                    <a:bodyPr/>
                    <a:lstStyle/>
                    <a:p>
                      <a:pPr marL="107950" marR="0" lvl="0" indent="0" algn="l" rtl="0">
                        <a:lnSpc>
                          <a:spcPct val="100000"/>
                        </a:lnSpc>
                        <a:spcBef>
                          <a:spcPts val="0"/>
                        </a:spcBef>
                        <a:spcAft>
                          <a:spcPts val="0"/>
                        </a:spcAft>
                        <a:buNone/>
                      </a:pPr>
                      <a:r>
                        <a:rPr lang="en-US" sz="800" dirty="0">
                          <a:solidFill>
                            <a:srgbClr val="002060"/>
                          </a:solidFill>
                          <a:latin typeface="Proxima Nova"/>
                          <a:ea typeface="Proxima Nova"/>
                          <a:cs typeface="Proxima Nova"/>
                          <a:sym typeface="Proxima Nova"/>
                        </a:rPr>
                        <a:t>Franklin Park, WI</a:t>
                      </a:r>
                      <a:endParaRPr sz="800" b="0" u="none" strike="noStrike" cap="none" dirty="0">
                        <a:solidFill>
                          <a:srgbClr val="002060"/>
                        </a:solidFill>
                        <a:latin typeface="Proxima Nova"/>
                        <a:ea typeface="Proxima Nova"/>
                        <a:cs typeface="Proxima Nova"/>
                        <a:sym typeface="Proxima Nova"/>
                      </a:endParaRPr>
                    </a:p>
                  </a:txBody>
                  <a:tcPr marL="0" marR="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accent2"/>
                    </a:solidFill>
                  </a:tcPr>
                </a:tc>
                <a:tc>
                  <a:txBody>
                    <a:bodyPr/>
                    <a:lstStyle/>
                    <a:p>
                      <a:pPr marL="107950" marR="0" lvl="0" indent="0" algn="ctr" rtl="0">
                        <a:lnSpc>
                          <a:spcPct val="100000"/>
                        </a:lnSpc>
                        <a:spcBef>
                          <a:spcPts val="0"/>
                        </a:spcBef>
                        <a:spcAft>
                          <a:spcPts val="0"/>
                        </a:spcAft>
                        <a:buNone/>
                      </a:pPr>
                      <a:r>
                        <a:rPr lang="en-US" sz="800" u="none" strike="noStrike" cap="none" dirty="0">
                          <a:solidFill>
                            <a:srgbClr val="042A4A"/>
                          </a:solidFill>
                          <a:latin typeface="Proxima Nova"/>
                          <a:ea typeface="Proxima Nova"/>
                          <a:cs typeface="Proxima Nova"/>
                          <a:sym typeface="Proxima Nova"/>
                        </a:rPr>
                        <a:t>2019</a:t>
                      </a:r>
                      <a:endParaRPr sz="800" b="0" u="none" strike="noStrike" cap="none" dirty="0">
                        <a:solidFill>
                          <a:srgbClr val="002060"/>
                        </a:solidFill>
                        <a:latin typeface="Proxima Nova"/>
                        <a:ea typeface="Proxima Nova"/>
                        <a:cs typeface="Proxima Nova"/>
                        <a:sym typeface="Proxima Nova"/>
                      </a:endParaRPr>
                    </a:p>
                  </a:txBody>
                  <a:tcPr marL="0" marR="0" marT="0" marB="0" anchor="ctr">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chemeClr val="accent2"/>
                    </a:solidFill>
                  </a:tcPr>
                </a:tc>
                <a:tc>
                  <a:txBody>
                    <a:bodyPr/>
                    <a:lstStyle/>
                    <a:p>
                      <a:pPr marL="107950" marR="0" lvl="0" indent="0" algn="ctr" rtl="0">
                        <a:lnSpc>
                          <a:spcPct val="100000"/>
                        </a:lnSpc>
                        <a:spcBef>
                          <a:spcPts val="0"/>
                        </a:spcBef>
                        <a:spcAft>
                          <a:spcPts val="0"/>
                        </a:spcAft>
                        <a:buNone/>
                      </a:pPr>
                      <a:r>
                        <a:rPr lang="en-US" sz="800">
                          <a:solidFill>
                            <a:srgbClr val="002060"/>
                          </a:solidFill>
                          <a:latin typeface="Proxima Nova"/>
                          <a:ea typeface="Proxima Nova"/>
                          <a:cs typeface="Proxima Nova"/>
                          <a:sym typeface="Proxima Nova"/>
                        </a:rPr>
                        <a:t>128</a:t>
                      </a:r>
                      <a:endParaRPr sz="800" b="0" u="none" strike="noStrike" cap="none">
                        <a:solidFill>
                          <a:srgbClr val="002060"/>
                        </a:solidFill>
                        <a:latin typeface="Proxima Nova"/>
                        <a:ea typeface="Proxima Nova"/>
                        <a:cs typeface="Proxima Nova"/>
                        <a:sym typeface="Proxima Nova"/>
                      </a:endParaRPr>
                    </a:p>
                  </a:txBody>
                  <a:tcPr marL="0" marR="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accent2"/>
                    </a:solidFill>
                  </a:tcPr>
                </a:tc>
                <a:extLst>
                  <a:ext uri="{0D108BD9-81ED-4DB2-BD59-A6C34878D82A}">
                    <a16:rowId xmlns:a16="http://schemas.microsoft.com/office/drawing/2014/main" val="10015"/>
                  </a:ext>
                </a:extLst>
              </a:tr>
              <a:tr h="259575">
                <a:tc>
                  <a:txBody>
                    <a:bodyPr/>
                    <a:lstStyle/>
                    <a:p>
                      <a:pPr marL="107950" marR="0" lvl="0" indent="0" algn="l" rtl="0">
                        <a:lnSpc>
                          <a:spcPct val="100000"/>
                        </a:lnSpc>
                        <a:spcBef>
                          <a:spcPts val="0"/>
                        </a:spcBef>
                        <a:spcAft>
                          <a:spcPts val="0"/>
                        </a:spcAft>
                        <a:buNone/>
                      </a:pPr>
                      <a:r>
                        <a:rPr lang="en-US" sz="800" b="1" dirty="0">
                          <a:solidFill>
                            <a:srgbClr val="002060"/>
                          </a:solidFill>
                          <a:latin typeface="Proxima Nova"/>
                          <a:ea typeface="Proxima Nova"/>
                          <a:cs typeface="Proxima Nova"/>
                          <a:sym typeface="Proxima Nova"/>
                        </a:rPr>
                        <a:t>Haven Hoffman Estates</a:t>
                      </a:r>
                      <a:endParaRPr sz="800" b="1" u="none" strike="noStrike" cap="none" dirty="0">
                        <a:solidFill>
                          <a:srgbClr val="002060"/>
                        </a:solidFill>
                        <a:latin typeface="Proxima Nova"/>
                        <a:ea typeface="Proxima Nova"/>
                        <a:cs typeface="Proxima Nova"/>
                        <a:sym typeface="Proxima Nova"/>
                      </a:endParaRPr>
                    </a:p>
                  </a:txBody>
                  <a:tcPr marL="0" marR="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chemeClr val="accent2"/>
                    </a:solidFill>
                  </a:tcPr>
                </a:tc>
                <a:tc>
                  <a:txBody>
                    <a:bodyPr/>
                    <a:lstStyle/>
                    <a:p>
                      <a:pPr marL="107950" marR="0" lvl="0" indent="0" algn="l" rtl="0">
                        <a:lnSpc>
                          <a:spcPct val="100000"/>
                        </a:lnSpc>
                        <a:spcBef>
                          <a:spcPts val="0"/>
                        </a:spcBef>
                        <a:spcAft>
                          <a:spcPts val="0"/>
                        </a:spcAft>
                        <a:buNone/>
                      </a:pPr>
                      <a:r>
                        <a:rPr lang="en-US" sz="800" dirty="0">
                          <a:solidFill>
                            <a:srgbClr val="002060"/>
                          </a:solidFill>
                          <a:latin typeface="Proxima Nova"/>
                          <a:ea typeface="Proxima Nova"/>
                          <a:cs typeface="Proxima Nova"/>
                          <a:sym typeface="Proxima Nova"/>
                        </a:rPr>
                        <a:t>Hoffman Estates, IL</a:t>
                      </a:r>
                      <a:endParaRPr sz="800" b="0" u="none" strike="noStrike" cap="none" dirty="0">
                        <a:solidFill>
                          <a:srgbClr val="002060"/>
                        </a:solidFill>
                        <a:latin typeface="Proxima Nova"/>
                        <a:ea typeface="Proxima Nova"/>
                        <a:cs typeface="Proxima Nova"/>
                        <a:sym typeface="Proxima Nova"/>
                      </a:endParaRPr>
                    </a:p>
                  </a:txBody>
                  <a:tcPr marL="0" marR="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chemeClr val="accent2"/>
                    </a:solidFill>
                  </a:tcPr>
                </a:tc>
                <a:tc>
                  <a:txBody>
                    <a:bodyPr/>
                    <a:lstStyle/>
                    <a:p>
                      <a:pPr marL="107950" marR="0" lvl="0" indent="0" algn="ctr" rtl="0">
                        <a:lnSpc>
                          <a:spcPct val="100000"/>
                        </a:lnSpc>
                        <a:spcBef>
                          <a:spcPts val="0"/>
                        </a:spcBef>
                        <a:spcAft>
                          <a:spcPts val="0"/>
                        </a:spcAft>
                        <a:buNone/>
                      </a:pPr>
                      <a:r>
                        <a:rPr lang="en-US" sz="800" u="none" strike="noStrike" cap="none" dirty="0">
                          <a:solidFill>
                            <a:srgbClr val="042A4A"/>
                          </a:solidFill>
                          <a:latin typeface="Proxima Nova"/>
                          <a:ea typeface="Proxima Nova"/>
                          <a:cs typeface="Proxima Nova"/>
                          <a:sym typeface="Proxima Nova"/>
                        </a:rPr>
                        <a:t>2019</a:t>
                      </a:r>
                      <a:endParaRPr sz="800" b="0" u="none" strike="noStrike" cap="none" dirty="0">
                        <a:solidFill>
                          <a:srgbClr val="002060"/>
                        </a:solidFill>
                        <a:latin typeface="Proxima Nova"/>
                        <a:ea typeface="Proxima Nova"/>
                        <a:cs typeface="Proxima Nova"/>
                        <a:sym typeface="Proxima Nova"/>
                      </a:endParaRPr>
                    </a:p>
                  </a:txBody>
                  <a:tcPr marL="0" marR="0" marT="0" marB="0" anchor="ctr">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chemeClr val="accent2"/>
                    </a:solidFill>
                  </a:tcPr>
                </a:tc>
                <a:tc>
                  <a:txBody>
                    <a:bodyPr/>
                    <a:lstStyle/>
                    <a:p>
                      <a:pPr marL="107950" marR="0" lvl="0" indent="0" algn="ctr" rtl="0">
                        <a:lnSpc>
                          <a:spcPct val="100000"/>
                        </a:lnSpc>
                        <a:spcBef>
                          <a:spcPts val="0"/>
                        </a:spcBef>
                        <a:spcAft>
                          <a:spcPts val="0"/>
                        </a:spcAft>
                        <a:buNone/>
                      </a:pPr>
                      <a:r>
                        <a:rPr lang="en-US" sz="800" dirty="0">
                          <a:solidFill>
                            <a:srgbClr val="002060"/>
                          </a:solidFill>
                          <a:latin typeface="Proxima Nova"/>
                          <a:ea typeface="Proxima Nova"/>
                          <a:cs typeface="Proxima Nova"/>
                          <a:sym typeface="Proxima Nova"/>
                        </a:rPr>
                        <a:t>550</a:t>
                      </a:r>
                      <a:endParaRPr sz="800" b="0" u="none" strike="noStrike" cap="none" dirty="0">
                        <a:solidFill>
                          <a:srgbClr val="002060"/>
                        </a:solidFill>
                        <a:latin typeface="Proxima Nova"/>
                        <a:ea typeface="Proxima Nova"/>
                        <a:cs typeface="Proxima Nova"/>
                        <a:sym typeface="Proxima Nova"/>
                      </a:endParaRPr>
                    </a:p>
                  </a:txBody>
                  <a:tcPr marL="0" marR="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chemeClr val="accent2"/>
                    </a:solidFill>
                  </a:tcPr>
                </a:tc>
                <a:extLst>
                  <a:ext uri="{0D108BD9-81ED-4DB2-BD59-A6C34878D82A}">
                    <a16:rowId xmlns:a16="http://schemas.microsoft.com/office/drawing/2014/main" val="10016"/>
                  </a:ext>
                </a:extLst>
              </a:tr>
              <a:tr h="259575">
                <a:tc>
                  <a:txBody>
                    <a:bodyPr/>
                    <a:lstStyle/>
                    <a:p>
                      <a:pPr marL="107950" marR="0" lvl="0" indent="0" algn="l" rtl="0">
                        <a:lnSpc>
                          <a:spcPct val="100000"/>
                        </a:lnSpc>
                        <a:spcBef>
                          <a:spcPts val="0"/>
                        </a:spcBef>
                        <a:spcAft>
                          <a:spcPts val="0"/>
                        </a:spcAft>
                        <a:buNone/>
                      </a:pPr>
                      <a:r>
                        <a:rPr lang="en-US" sz="800" b="1" dirty="0">
                          <a:solidFill>
                            <a:srgbClr val="002060"/>
                          </a:solidFill>
                          <a:latin typeface="Proxima Nova"/>
                          <a:ea typeface="Proxima Nova"/>
                          <a:cs typeface="Proxima Nova"/>
                          <a:sym typeface="Proxima Nova"/>
                        </a:rPr>
                        <a:t>Element Hoover</a:t>
                      </a:r>
                      <a:endParaRPr sz="800" b="1" u="none" strike="noStrike" cap="none" dirty="0">
                        <a:solidFill>
                          <a:srgbClr val="002060"/>
                        </a:solidFill>
                        <a:latin typeface="Proxima Nova"/>
                        <a:ea typeface="Proxima Nova"/>
                        <a:cs typeface="Proxima Nova"/>
                        <a:sym typeface="Proxima Nova"/>
                      </a:endParaRPr>
                    </a:p>
                  </a:txBody>
                  <a:tcPr marL="0" marR="0" marT="0" marB="0" anchor="ctr">
                    <a:lnL w="12700" cap="flat" cmpd="sng">
                      <a:solidFill>
                        <a:srgbClr val="FFFFFF"/>
                      </a:solidFill>
                      <a:prstDash val="solid"/>
                      <a:round/>
                      <a:headEnd type="none" w="sm" len="sm"/>
                      <a:tailEnd type="none" w="sm" len="sm"/>
                    </a:lnL>
                    <a:lnR w="12700" cap="flat" cmpd="sng" algn="ctr">
                      <a:solidFill>
                        <a:srgbClr val="FFFFFF"/>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accent2"/>
                    </a:solidFill>
                  </a:tcPr>
                </a:tc>
                <a:tc>
                  <a:txBody>
                    <a:bodyPr/>
                    <a:lstStyle/>
                    <a:p>
                      <a:pPr marL="107950" marR="0" lvl="0" indent="0" algn="l" rtl="0">
                        <a:lnSpc>
                          <a:spcPct val="100000"/>
                        </a:lnSpc>
                        <a:spcBef>
                          <a:spcPts val="0"/>
                        </a:spcBef>
                        <a:spcAft>
                          <a:spcPts val="0"/>
                        </a:spcAft>
                        <a:buNone/>
                      </a:pPr>
                      <a:r>
                        <a:rPr lang="en-US" sz="800" dirty="0">
                          <a:solidFill>
                            <a:srgbClr val="002060"/>
                          </a:solidFill>
                          <a:latin typeface="Proxima Nova"/>
                          <a:ea typeface="Proxima Nova"/>
                          <a:cs typeface="Proxima Nova"/>
                          <a:sym typeface="Proxima Nova"/>
                        </a:rPr>
                        <a:t>Birmingham, AL </a:t>
                      </a:r>
                      <a:endParaRPr sz="800" b="0" u="none" strike="noStrike" cap="none" dirty="0">
                        <a:solidFill>
                          <a:srgbClr val="002060"/>
                        </a:solidFill>
                        <a:latin typeface="Proxima Nova"/>
                        <a:ea typeface="Proxima Nova"/>
                        <a:cs typeface="Proxima Nova"/>
                        <a:sym typeface="Proxima Nova"/>
                      </a:endParaRPr>
                    </a:p>
                  </a:txBody>
                  <a:tcPr marL="0" marR="0" marT="0" marB="0" anchor="ctr">
                    <a:lnL w="12700" cap="flat" cmpd="sng" algn="ctr">
                      <a:solidFill>
                        <a:srgbClr val="FFFFFF"/>
                      </a:solidFill>
                      <a:prstDash val="solid"/>
                      <a:round/>
                      <a:headEnd type="none" w="sm" len="sm"/>
                      <a:tailEnd type="none" w="sm" len="sm"/>
                    </a:lnL>
                    <a:lnR w="12700" cap="flat" cmpd="sng" algn="ctr">
                      <a:solidFill>
                        <a:srgbClr val="FFFFFF"/>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accent2"/>
                    </a:solidFill>
                  </a:tcPr>
                </a:tc>
                <a:tc>
                  <a:txBody>
                    <a:bodyPr/>
                    <a:lstStyle/>
                    <a:p>
                      <a:pPr marL="107950" marR="0" lvl="0" indent="0" algn="ctr" rtl="0">
                        <a:lnSpc>
                          <a:spcPct val="100000"/>
                        </a:lnSpc>
                        <a:spcBef>
                          <a:spcPts val="0"/>
                        </a:spcBef>
                        <a:spcAft>
                          <a:spcPts val="0"/>
                        </a:spcAft>
                        <a:buNone/>
                      </a:pPr>
                      <a:r>
                        <a:rPr lang="en-US" sz="800" u="none" strike="noStrike" cap="none" dirty="0">
                          <a:solidFill>
                            <a:srgbClr val="042A4A"/>
                          </a:solidFill>
                          <a:latin typeface="Proxima Nova"/>
                          <a:ea typeface="Proxima Nova"/>
                          <a:cs typeface="Proxima Nova"/>
                          <a:sym typeface="Proxima Nova"/>
                        </a:rPr>
                        <a:t>2019</a:t>
                      </a:r>
                      <a:endParaRPr sz="800" b="0" u="none" strike="noStrike" cap="none" dirty="0">
                        <a:solidFill>
                          <a:srgbClr val="002060"/>
                        </a:solidFill>
                        <a:latin typeface="Proxima Nova"/>
                        <a:ea typeface="Proxima Nova"/>
                        <a:cs typeface="Proxima Nova"/>
                        <a:sym typeface="Proxima Nova"/>
                      </a:endParaRPr>
                    </a:p>
                  </a:txBody>
                  <a:tcPr marL="0" marR="0" marT="0" marB="0" anchor="ctr">
                    <a:lnL w="12700" cap="flat" cmpd="sng" algn="ctr">
                      <a:solidFill>
                        <a:srgbClr val="FFFFFF"/>
                      </a:solidFill>
                      <a:prstDash val="solid"/>
                      <a:round/>
                      <a:headEnd type="none" w="sm" len="sm"/>
                      <a:tailEnd type="none" w="sm" len="sm"/>
                    </a:lnL>
                    <a:lnR w="12700" cap="flat" cmpd="sng" algn="ctr">
                      <a:solidFill>
                        <a:srgbClr val="FFFFFF"/>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chemeClr val="accent2"/>
                    </a:solidFill>
                  </a:tcPr>
                </a:tc>
                <a:tc>
                  <a:txBody>
                    <a:bodyPr/>
                    <a:lstStyle/>
                    <a:p>
                      <a:pPr marL="107950" marR="0" lvl="0" indent="0" algn="ctr" rtl="0">
                        <a:lnSpc>
                          <a:spcPct val="100000"/>
                        </a:lnSpc>
                        <a:spcBef>
                          <a:spcPts val="0"/>
                        </a:spcBef>
                        <a:spcAft>
                          <a:spcPts val="0"/>
                        </a:spcAft>
                        <a:buNone/>
                      </a:pPr>
                      <a:r>
                        <a:rPr lang="en-US" sz="800" dirty="0">
                          <a:solidFill>
                            <a:srgbClr val="002060"/>
                          </a:solidFill>
                          <a:latin typeface="Proxima Nova"/>
                          <a:ea typeface="Proxima Nova"/>
                          <a:cs typeface="Proxima Nova"/>
                          <a:sym typeface="Proxima Nova"/>
                        </a:rPr>
                        <a:t>323</a:t>
                      </a:r>
                      <a:endParaRPr sz="800" b="0" u="none" strike="noStrike" cap="none" dirty="0">
                        <a:solidFill>
                          <a:srgbClr val="002060"/>
                        </a:solidFill>
                        <a:latin typeface="Proxima Nova"/>
                        <a:ea typeface="Proxima Nova"/>
                        <a:cs typeface="Proxima Nova"/>
                        <a:sym typeface="Proxima Nova"/>
                      </a:endParaRPr>
                    </a:p>
                  </a:txBody>
                  <a:tcPr marL="0" marR="0" marT="0" marB="0" anchor="ctr">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accent2"/>
                    </a:solidFill>
                  </a:tcPr>
                </a:tc>
                <a:extLst>
                  <a:ext uri="{0D108BD9-81ED-4DB2-BD59-A6C34878D82A}">
                    <a16:rowId xmlns:a16="http://schemas.microsoft.com/office/drawing/2014/main" val="3799721887"/>
                  </a:ext>
                </a:extLst>
              </a:tr>
              <a:tr h="259575">
                <a:tc gridSpan="3">
                  <a:txBody>
                    <a:bodyPr/>
                    <a:lstStyle/>
                    <a:p>
                      <a:pPr marL="107950" marR="0" lvl="0" indent="0" algn="l" rtl="0">
                        <a:lnSpc>
                          <a:spcPct val="100000"/>
                        </a:lnSpc>
                        <a:spcBef>
                          <a:spcPts val="0"/>
                        </a:spcBef>
                        <a:spcAft>
                          <a:spcPts val="0"/>
                        </a:spcAft>
                        <a:buClr>
                          <a:srgbClr val="000000"/>
                        </a:buClr>
                        <a:buSzPts val="800"/>
                        <a:buFont typeface="Arial"/>
                        <a:buNone/>
                      </a:pPr>
                      <a:r>
                        <a:rPr lang="en-US" sz="800" b="1" u="none" strike="noStrike" cap="none" dirty="0">
                          <a:solidFill>
                            <a:srgbClr val="002060"/>
                          </a:solidFill>
                          <a:latin typeface="Proxima Nova"/>
                          <a:ea typeface="Proxima Nova"/>
                          <a:cs typeface="Proxima Nova"/>
                          <a:sym typeface="Proxima Nova"/>
                        </a:rPr>
                        <a:t>Total Units Under Management:</a:t>
                      </a:r>
                      <a:endParaRPr dirty="0"/>
                    </a:p>
                  </a:txBody>
                  <a:tcPr marL="0" marR="0" marT="0"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lgn="ctr">
                      <a:solidFill>
                        <a:schemeClr val="lt1"/>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chemeClr val="accent4"/>
                    </a:solidFill>
                  </a:tcPr>
                </a:tc>
                <a:tc hMerge="1">
                  <a:txBody>
                    <a:bodyPr/>
                    <a:lstStyle/>
                    <a:p>
                      <a:pPr marL="107950" marR="0" lvl="0" indent="0" algn="l" rtl="0">
                        <a:lnSpc>
                          <a:spcPct val="100000"/>
                        </a:lnSpc>
                        <a:spcBef>
                          <a:spcPts val="0"/>
                        </a:spcBef>
                        <a:spcAft>
                          <a:spcPts val="0"/>
                        </a:spcAft>
                        <a:buClr>
                          <a:srgbClr val="000000"/>
                        </a:buClr>
                        <a:buSzPts val="800"/>
                        <a:buFont typeface="Arial"/>
                        <a:buNone/>
                      </a:pPr>
                      <a:endParaRPr sz="800" b="0" u="none" strike="noStrike" cap="none" dirty="0">
                        <a:solidFill>
                          <a:srgbClr val="002060"/>
                        </a:solidFill>
                        <a:latin typeface="Proxima Nova"/>
                        <a:ea typeface="Proxima Nova"/>
                        <a:cs typeface="Proxima Nova"/>
                        <a:sym typeface="Proxima Nova"/>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4"/>
                    </a:solidFill>
                  </a:tcPr>
                </a:tc>
                <a:tc hMerge="1">
                  <a:txBody>
                    <a:bodyPr/>
                    <a:lstStyle/>
                    <a:p>
                      <a:pPr marL="107950" marR="0" lvl="0" indent="0" algn="l" rtl="0">
                        <a:lnSpc>
                          <a:spcPct val="100000"/>
                        </a:lnSpc>
                        <a:spcBef>
                          <a:spcPts val="0"/>
                        </a:spcBef>
                        <a:spcAft>
                          <a:spcPts val="0"/>
                        </a:spcAft>
                        <a:buClr>
                          <a:srgbClr val="000000"/>
                        </a:buClr>
                        <a:buSzPts val="800"/>
                        <a:buFont typeface="Arial"/>
                        <a:buNone/>
                      </a:pPr>
                      <a:endParaRPr sz="800" b="0" u="none" strike="noStrike" cap="none" dirty="0">
                        <a:solidFill>
                          <a:srgbClr val="002060"/>
                        </a:solidFill>
                        <a:latin typeface="Proxima Nova"/>
                        <a:ea typeface="Proxima Nova"/>
                        <a:cs typeface="Proxima Nova"/>
                        <a:sym typeface="Proxima Nova"/>
                      </a:endParaRPr>
                    </a:p>
                  </a:txBody>
                  <a:tcPr marL="0" marR="0" marT="0" marB="0"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4"/>
                    </a:solidFill>
                  </a:tcPr>
                </a:tc>
                <a:tc>
                  <a:txBody>
                    <a:bodyPr/>
                    <a:lstStyle/>
                    <a:p>
                      <a:pPr marL="107950" marR="0" lvl="0" indent="0" algn="ctr" rtl="0">
                        <a:lnSpc>
                          <a:spcPct val="100000"/>
                        </a:lnSpc>
                        <a:spcBef>
                          <a:spcPts val="0"/>
                        </a:spcBef>
                        <a:spcAft>
                          <a:spcPts val="0"/>
                        </a:spcAft>
                        <a:buClr>
                          <a:srgbClr val="000000"/>
                        </a:buClr>
                        <a:buSzPts val="800"/>
                        <a:buFont typeface="Arial"/>
                        <a:buNone/>
                      </a:pPr>
                      <a:r>
                        <a:rPr lang="en-US" sz="1000" dirty="0">
                          <a:solidFill>
                            <a:srgbClr val="003B5B"/>
                          </a:solidFill>
                          <a:latin typeface="Proxima Nova"/>
                          <a:ea typeface="Proxima Nova"/>
                          <a:cs typeface="Proxima Nova"/>
                          <a:sym typeface="Proxima Nova"/>
                        </a:rPr>
                        <a:t>2,436</a:t>
                      </a:r>
                      <a:endParaRPr sz="1000" dirty="0">
                        <a:solidFill>
                          <a:srgbClr val="003B5B"/>
                        </a:solidFill>
                        <a:latin typeface="Proxima Nova"/>
                        <a:ea typeface="Proxima Nova"/>
                        <a:cs typeface="Proxima Nova"/>
                        <a:sym typeface="Proxima Nova"/>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4"/>
                    </a:solidFill>
                  </a:tcPr>
                </a:tc>
                <a:extLst>
                  <a:ext uri="{0D108BD9-81ED-4DB2-BD59-A6C34878D82A}">
                    <a16:rowId xmlns:a16="http://schemas.microsoft.com/office/drawing/2014/main" val="10017"/>
                  </a:ext>
                </a:extLst>
              </a:tr>
            </a:tbl>
          </a:graphicData>
        </a:graphic>
      </p:graphicFrame>
      <p:sp>
        <p:nvSpPr>
          <p:cNvPr id="835" name="Google Shape;835;p40"/>
          <p:cNvSpPr/>
          <p:nvPr/>
        </p:nvSpPr>
        <p:spPr>
          <a:xfrm>
            <a:off x="342900" y="375230"/>
            <a:ext cx="7029450" cy="685800"/>
          </a:xfrm>
          <a:custGeom>
            <a:avLst/>
            <a:gdLst/>
            <a:ahLst/>
            <a:cxnLst/>
            <a:rect l="l" t="t" r="r" b="b"/>
            <a:pathLst>
              <a:path w="7029450" h="685800" extrusionOk="0">
                <a:moveTo>
                  <a:pt x="7029450" y="0"/>
                </a:moveTo>
                <a:lnTo>
                  <a:pt x="0" y="0"/>
                </a:lnTo>
                <a:lnTo>
                  <a:pt x="0" y="685800"/>
                </a:lnTo>
                <a:lnTo>
                  <a:pt x="7029450" y="403860"/>
                </a:lnTo>
                <a:lnTo>
                  <a:pt x="7029450" y="0"/>
                </a:lnTo>
                <a:close/>
              </a:path>
            </a:pathLst>
          </a:custGeom>
          <a:solidFill>
            <a:schemeClr val="accent6"/>
          </a:solidFill>
          <a:ln>
            <a:noFill/>
          </a:ln>
        </p:spPr>
        <p:txBody>
          <a:bodyPr spcFirstLastPara="1" wrap="square" lIns="0" tIns="0" rIns="0" bIns="0" anchor="t"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Proxima Nova"/>
              <a:ea typeface="Proxima Nova"/>
              <a:cs typeface="Proxima Nova"/>
              <a:sym typeface="Proxima Nova"/>
            </a:endParaRPr>
          </a:p>
        </p:txBody>
      </p:sp>
      <p:sp>
        <p:nvSpPr>
          <p:cNvPr id="836" name="Google Shape;836;p40"/>
          <p:cNvSpPr txBox="1">
            <a:spLocks noGrp="1"/>
          </p:cNvSpPr>
          <p:nvPr>
            <p:ph type="body" idx="1"/>
          </p:nvPr>
        </p:nvSpPr>
        <p:spPr>
          <a:xfrm>
            <a:off x="1622425" y="528638"/>
            <a:ext cx="2717700" cy="225300"/>
          </a:xfrm>
          <a:prstGeom prst="rect">
            <a:avLst/>
          </a:prstGeom>
          <a:noFill/>
          <a:ln>
            <a:noFill/>
          </a:ln>
        </p:spPr>
        <p:txBody>
          <a:bodyPr spcFirstLastPara="1" wrap="square" lIns="0" tIns="0" rIns="0" bIns="0" anchor="ctr" anchorCtr="0">
            <a:noAutofit/>
          </a:bodyPr>
          <a:lstStyle/>
          <a:p>
            <a:pPr marL="0" lvl="0" indent="0" algn="l" rtl="0">
              <a:lnSpc>
                <a:spcPct val="110000"/>
              </a:lnSpc>
              <a:spcBef>
                <a:spcPts val="0"/>
              </a:spcBef>
              <a:spcAft>
                <a:spcPts val="0"/>
              </a:spcAft>
              <a:buNone/>
            </a:pPr>
            <a:r>
              <a:rPr lang="en-US"/>
              <a:t>THE EXPERIENCE</a:t>
            </a:r>
            <a:endParaRPr/>
          </a:p>
        </p:txBody>
      </p:sp>
      <p:pic>
        <p:nvPicPr>
          <p:cNvPr id="3" name="Picture 2">
            <a:extLst>
              <a:ext uri="{FF2B5EF4-FFF2-40B4-BE49-F238E27FC236}">
                <a16:creationId xmlns:a16="http://schemas.microsoft.com/office/drawing/2014/main" id="{C3C8DF41-2045-334C-9ABA-B1B271804F33}"/>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5086964" y="2285514"/>
            <a:ext cx="2285385" cy="1555637"/>
          </a:xfrm>
          <a:prstGeom prst="rect">
            <a:avLst/>
          </a:prstGeom>
        </p:spPr>
      </p:pic>
      <p:pic>
        <p:nvPicPr>
          <p:cNvPr id="5" name="Picture 4">
            <a:extLst>
              <a:ext uri="{FF2B5EF4-FFF2-40B4-BE49-F238E27FC236}">
                <a16:creationId xmlns:a16="http://schemas.microsoft.com/office/drawing/2014/main" id="{691CA951-16D0-0444-992E-00B26C7C057D}"/>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36586" y="2282380"/>
            <a:ext cx="2350183" cy="1567356"/>
          </a:xfrm>
          <a:prstGeom prst="rect">
            <a:avLst/>
          </a:prstGeom>
        </p:spPr>
      </p:pic>
    </p:spTree>
    <p:extLst>
      <p:ext uri="{BB962C8B-B14F-4D97-AF65-F5344CB8AC3E}">
        <p14:creationId xmlns:p14="http://schemas.microsoft.com/office/powerpoint/2010/main" val="3863790826"/>
      </p:ext>
    </p:extLst>
  </p:cSld>
  <p:clrMapOvr>
    <a:masterClrMapping/>
  </p:clrMapOvr>
</p:sld>
</file>

<file path=ppt/theme/theme1.xml><?xml version="1.0" encoding="utf-8"?>
<a:theme xmlns:a="http://schemas.openxmlformats.org/drawingml/2006/main" name="tricap_PPT-proposal_3-1ps">
  <a:themeElements>
    <a:clrScheme name="Custom 6">
      <a:dk1>
        <a:srgbClr val="141313"/>
      </a:dk1>
      <a:lt1>
        <a:srgbClr val="FFFFFE"/>
      </a:lt1>
      <a:dk2>
        <a:srgbClr val="003B5C"/>
      </a:dk2>
      <a:lt2>
        <a:srgbClr val="C9C8C6"/>
      </a:lt2>
      <a:accent1>
        <a:srgbClr val="00C0D4"/>
      </a:accent1>
      <a:accent2>
        <a:srgbClr val="E6E9E3"/>
      </a:accent2>
      <a:accent3>
        <a:srgbClr val="797A7E"/>
      </a:accent3>
      <a:accent4>
        <a:srgbClr val="AFE0E9"/>
      </a:accent4>
      <a:accent5>
        <a:srgbClr val="C9C8C6"/>
      </a:accent5>
      <a:accent6>
        <a:srgbClr val="003B5C"/>
      </a:accent6>
      <a:hlink>
        <a:srgbClr val="141313"/>
      </a:hlink>
      <a:folHlink>
        <a:srgbClr val="14131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tricap_PPT-proposal_3-1ps.potx</Template>
  <TotalTime>1879</TotalTime>
  <Words>1223</Words>
  <Application>Microsoft Macintosh PowerPoint</Application>
  <PresentationFormat>Custom</PresentationFormat>
  <Paragraphs>203</Paragraphs>
  <Slides>7</Slides>
  <Notes>2</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7</vt:i4>
      </vt:variant>
    </vt:vector>
  </HeadingPairs>
  <TitlesOfParts>
    <vt:vector size="22" baseType="lpstr">
      <vt:lpstr>Arial</vt:lpstr>
      <vt:lpstr>Calibri</vt:lpstr>
      <vt:lpstr>Lucida Grande</vt:lpstr>
      <vt:lpstr>MetaSerifPro-LightItalic</vt:lpstr>
      <vt:lpstr>NeutraDisplay</vt:lpstr>
      <vt:lpstr>NeutraText-Book</vt:lpstr>
      <vt:lpstr>NeutraText-Demi</vt:lpstr>
      <vt:lpstr>NeutraText-Light</vt:lpstr>
      <vt:lpstr>Open Sans</vt:lpstr>
      <vt:lpstr>Proxima Nova</vt:lpstr>
      <vt:lpstr>Proxima Nova Lt</vt:lpstr>
      <vt:lpstr>Proxima Nova Rg</vt:lpstr>
      <vt:lpstr>Proxima Nova Semibold</vt:lpstr>
      <vt:lpstr>Proxima Nova Th</vt:lpstr>
      <vt:lpstr>tricap_PPT-proposal_3-1ps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UpShift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Austin White</dc:creator>
  <cp:lastModifiedBy>Bryan Pritchard</cp:lastModifiedBy>
  <cp:revision>83</cp:revision>
  <cp:lastPrinted>2019-12-06T20:10:47Z</cp:lastPrinted>
  <dcterms:created xsi:type="dcterms:W3CDTF">2018-12-14T22:11:10Z</dcterms:created>
  <dcterms:modified xsi:type="dcterms:W3CDTF">2019-12-06T20:12:14Z</dcterms:modified>
</cp:coreProperties>
</file>